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9" r:id="rId4"/>
  </p:sldMasterIdLst>
  <p:sldIdLst>
    <p:sldId id="256" r:id="rId5"/>
    <p:sldId id="409" r:id="rId6"/>
    <p:sldId id="415" r:id="rId7"/>
    <p:sldId id="432" r:id="rId8"/>
    <p:sldId id="433" r:id="rId9"/>
    <p:sldId id="434" r:id="rId10"/>
    <p:sldId id="435" r:id="rId11"/>
    <p:sldId id="436" r:id="rId12"/>
    <p:sldId id="437" r:id="rId13"/>
    <p:sldId id="439" r:id="rId14"/>
    <p:sldId id="443" r:id="rId15"/>
    <p:sldId id="444" r:id="rId16"/>
    <p:sldId id="445" r:id="rId17"/>
    <p:sldId id="442" r:id="rId18"/>
    <p:sldId id="441" r:id="rId19"/>
    <p:sldId id="431" r:id="rId20"/>
  </p:sldIdLst>
  <p:sldSz cx="12192000" cy="6858000"/>
  <p:notesSz cx="6797675" cy="9926638"/>
  <p:custShowLst>
    <p:custShow name="Aangepaste voorstelling 1" id="0">
      <p:sldLst>
        <p:sld r:id="rId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dia Ivens" initials="NI" lastIdx="1" clrIdx="0">
    <p:extLst>
      <p:ext uri="{19B8F6BF-5375-455C-9EA6-DF929625EA0E}">
        <p15:presenceInfo xmlns:p15="http://schemas.microsoft.com/office/powerpoint/2012/main" userId="S::nadia@datacore.be::df701b5e-9011-4d2f-861a-13f7a8e145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FB5"/>
    <a:srgbClr val="A6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2E113-0A5D-4A91-8FD9-2DEE54F270F9}" v="23" dt="2025-04-11T14:47:13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 Kavakto" userId="a66f65e7-8e7a-494d-920d-edfd0e60ab7a" providerId="ADAL" clId="{23C2E113-0A5D-4A91-8FD9-2DEE54F270F9}"/>
    <pc:docChg chg="undo custSel addSld delSld modSld sldOrd">
      <pc:chgData name="Saman Kavakto" userId="a66f65e7-8e7a-494d-920d-edfd0e60ab7a" providerId="ADAL" clId="{23C2E113-0A5D-4A91-8FD9-2DEE54F270F9}" dt="2025-04-11T14:47:43.598" v="635" actId="1076"/>
      <pc:docMkLst>
        <pc:docMk/>
      </pc:docMkLst>
      <pc:sldChg chg="modSp mod">
        <pc:chgData name="Saman Kavakto" userId="a66f65e7-8e7a-494d-920d-edfd0e60ab7a" providerId="ADAL" clId="{23C2E113-0A5D-4A91-8FD9-2DEE54F270F9}" dt="2025-04-11T13:59:22.414" v="371" actId="20577"/>
        <pc:sldMkLst>
          <pc:docMk/>
          <pc:sldMk cId="1656250566" sldId="256"/>
        </pc:sldMkLst>
        <pc:spChg chg="mod">
          <ac:chgData name="Saman Kavakto" userId="a66f65e7-8e7a-494d-920d-edfd0e60ab7a" providerId="ADAL" clId="{23C2E113-0A5D-4A91-8FD9-2DEE54F270F9}" dt="2025-04-11T13:59:22.414" v="371" actId="20577"/>
          <ac:spMkLst>
            <pc:docMk/>
            <pc:sldMk cId="1656250566" sldId="256"/>
            <ac:spMk id="3" creationId="{00000000-0000-0000-0000-000000000000}"/>
          </ac:spMkLst>
        </pc:spChg>
      </pc:sldChg>
      <pc:sldChg chg="addSp delSp modSp mod">
        <pc:chgData name="Saman Kavakto" userId="a66f65e7-8e7a-494d-920d-edfd0e60ab7a" providerId="ADAL" clId="{23C2E113-0A5D-4A91-8FD9-2DEE54F270F9}" dt="2025-04-11T14:26:15.388" v="523" actId="1076"/>
        <pc:sldMkLst>
          <pc:docMk/>
          <pc:sldMk cId="1049568210" sldId="409"/>
        </pc:sldMkLst>
        <pc:spChg chg="mod">
          <ac:chgData name="Saman Kavakto" userId="a66f65e7-8e7a-494d-920d-edfd0e60ab7a" providerId="ADAL" clId="{23C2E113-0A5D-4A91-8FD9-2DEE54F270F9}" dt="2025-04-11T14:01:18.644" v="401" actId="1076"/>
          <ac:spMkLst>
            <pc:docMk/>
            <pc:sldMk cId="1049568210" sldId="409"/>
            <ac:spMk id="2" creationId="{31FF42E7-881C-7F7C-54EC-C753E061BD97}"/>
          </ac:spMkLst>
        </pc:spChg>
        <pc:spChg chg="add del">
          <ac:chgData name="Saman Kavakto" userId="a66f65e7-8e7a-494d-920d-edfd0e60ab7a" providerId="ADAL" clId="{23C2E113-0A5D-4A91-8FD9-2DEE54F270F9}" dt="2025-04-11T14:01:19.188" v="403" actId="478"/>
          <ac:spMkLst>
            <pc:docMk/>
            <pc:sldMk cId="1049568210" sldId="409"/>
            <ac:spMk id="4" creationId="{1DE12F1C-E8C4-7180-9BB4-80DACDEC084A}"/>
          </ac:spMkLst>
        </pc:spChg>
        <pc:spChg chg="add del mod">
          <ac:chgData name="Saman Kavakto" userId="a66f65e7-8e7a-494d-920d-edfd0e60ab7a" providerId="ADAL" clId="{23C2E113-0A5D-4A91-8FD9-2DEE54F270F9}" dt="2025-04-11T14:01:19.188" v="403" actId="478"/>
          <ac:spMkLst>
            <pc:docMk/>
            <pc:sldMk cId="1049568210" sldId="409"/>
            <ac:spMk id="5" creationId="{41606A47-D374-AAF9-824A-CC06051FC321}"/>
          </ac:spMkLst>
        </pc:spChg>
        <pc:spChg chg="del mod">
          <ac:chgData name="Saman Kavakto" userId="a66f65e7-8e7a-494d-920d-edfd0e60ab7a" providerId="ADAL" clId="{23C2E113-0A5D-4A91-8FD9-2DEE54F270F9}" dt="2025-04-11T14:01:30.916" v="414" actId="478"/>
          <ac:spMkLst>
            <pc:docMk/>
            <pc:sldMk cId="1049568210" sldId="409"/>
            <ac:spMk id="8" creationId="{4F4330FC-5B26-A552-7D67-5E164446ECB6}"/>
          </ac:spMkLst>
        </pc:spChg>
        <pc:picChg chg="add del mod">
          <ac:chgData name="Saman Kavakto" userId="a66f65e7-8e7a-494d-920d-edfd0e60ab7a" providerId="ADAL" clId="{23C2E113-0A5D-4A91-8FD9-2DEE54F270F9}" dt="2025-04-11T14:20:05.566" v="512" actId="478"/>
          <ac:picMkLst>
            <pc:docMk/>
            <pc:sldMk cId="1049568210" sldId="409"/>
            <ac:picMk id="7" creationId="{C4D4B89B-0772-CAD9-79F8-D877C7C58BB7}"/>
          </ac:picMkLst>
        </pc:picChg>
        <pc:picChg chg="add del mod">
          <ac:chgData name="Saman Kavakto" userId="a66f65e7-8e7a-494d-920d-edfd0e60ab7a" providerId="ADAL" clId="{23C2E113-0A5D-4A91-8FD9-2DEE54F270F9}" dt="2025-04-11T14:26:00.892" v="516" actId="478"/>
          <ac:picMkLst>
            <pc:docMk/>
            <pc:sldMk cId="1049568210" sldId="409"/>
            <ac:picMk id="10" creationId="{D223346F-CE6C-0C48-BBA8-9EBC3DD3FFDD}"/>
          </ac:picMkLst>
        </pc:picChg>
        <pc:picChg chg="add mod">
          <ac:chgData name="Saman Kavakto" userId="a66f65e7-8e7a-494d-920d-edfd0e60ab7a" providerId="ADAL" clId="{23C2E113-0A5D-4A91-8FD9-2DEE54F270F9}" dt="2025-04-11T14:26:15.388" v="523" actId="1076"/>
          <ac:picMkLst>
            <pc:docMk/>
            <pc:sldMk cId="1049568210" sldId="409"/>
            <ac:picMk id="12" creationId="{206BD4EC-6DAE-E387-90DB-3FF0551EA465}"/>
          </ac:picMkLst>
        </pc:picChg>
      </pc:sldChg>
      <pc:sldChg chg="addSp delSp modSp mod">
        <pc:chgData name="Saman Kavakto" userId="a66f65e7-8e7a-494d-920d-edfd0e60ab7a" providerId="ADAL" clId="{23C2E113-0A5D-4A91-8FD9-2DEE54F270F9}" dt="2025-04-11T14:16:37.600" v="502" actId="478"/>
        <pc:sldMkLst>
          <pc:docMk/>
          <pc:sldMk cId="280766049" sldId="414"/>
        </pc:sldMkLst>
        <pc:picChg chg="add del mod ord">
          <ac:chgData name="Saman Kavakto" userId="a66f65e7-8e7a-494d-920d-edfd0e60ab7a" providerId="ADAL" clId="{23C2E113-0A5D-4A91-8FD9-2DEE54F270F9}" dt="2025-04-11T14:16:37.600" v="502" actId="478"/>
          <ac:picMkLst>
            <pc:docMk/>
            <pc:sldMk cId="280766049" sldId="414"/>
            <ac:picMk id="5" creationId="{50915093-2889-9106-5887-89CFEBE46DB9}"/>
          </ac:picMkLst>
        </pc:picChg>
      </pc:sldChg>
      <pc:sldChg chg="addSp delSp modSp mod">
        <pc:chgData name="Saman Kavakto" userId="a66f65e7-8e7a-494d-920d-edfd0e60ab7a" providerId="ADAL" clId="{23C2E113-0A5D-4A91-8FD9-2DEE54F270F9}" dt="2025-04-11T14:30:31.616" v="554" actId="1076"/>
        <pc:sldMkLst>
          <pc:docMk/>
          <pc:sldMk cId="2876279380" sldId="415"/>
        </pc:sldMkLst>
        <pc:spChg chg="mod">
          <ac:chgData name="Saman Kavakto" userId="a66f65e7-8e7a-494d-920d-edfd0e60ab7a" providerId="ADAL" clId="{23C2E113-0A5D-4A91-8FD9-2DEE54F270F9}" dt="2025-04-11T12:34:27.853" v="40" actId="1076"/>
          <ac:spMkLst>
            <pc:docMk/>
            <pc:sldMk cId="2876279380" sldId="415"/>
            <ac:spMk id="2" creationId="{31FF42E7-881C-7F7C-54EC-C753E061BD97}"/>
          </ac:spMkLst>
        </pc:spChg>
        <pc:spChg chg="mod">
          <ac:chgData name="Saman Kavakto" userId="a66f65e7-8e7a-494d-920d-edfd0e60ab7a" providerId="ADAL" clId="{23C2E113-0A5D-4A91-8FD9-2DEE54F270F9}" dt="2025-04-11T13:25:46.828" v="68" actId="12"/>
          <ac:spMkLst>
            <pc:docMk/>
            <pc:sldMk cId="2876279380" sldId="415"/>
            <ac:spMk id="4" creationId="{1DE12F1C-E8C4-7180-9BB4-80DACDEC084A}"/>
          </ac:spMkLst>
        </pc:spChg>
        <pc:spChg chg="del">
          <ac:chgData name="Saman Kavakto" userId="a66f65e7-8e7a-494d-920d-edfd0e60ab7a" providerId="ADAL" clId="{23C2E113-0A5D-4A91-8FD9-2DEE54F270F9}" dt="2025-04-11T14:01:36.245" v="415" actId="478"/>
          <ac:spMkLst>
            <pc:docMk/>
            <pc:sldMk cId="2876279380" sldId="415"/>
            <ac:spMk id="5" creationId="{DB23DCD3-C289-0C61-9759-6DC025DA79D5}"/>
          </ac:spMkLst>
        </pc:spChg>
        <pc:picChg chg="add del mod">
          <ac:chgData name="Saman Kavakto" userId="a66f65e7-8e7a-494d-920d-edfd0e60ab7a" providerId="ADAL" clId="{23C2E113-0A5D-4A91-8FD9-2DEE54F270F9}" dt="2025-04-11T14:30:00.363" v="541" actId="478"/>
          <ac:picMkLst>
            <pc:docMk/>
            <pc:sldMk cId="2876279380" sldId="415"/>
            <ac:picMk id="6" creationId="{1081F6CF-2F18-9C56-3552-2947E214B154}"/>
          </ac:picMkLst>
        </pc:picChg>
        <pc:picChg chg="add mod">
          <ac:chgData name="Saman Kavakto" userId="a66f65e7-8e7a-494d-920d-edfd0e60ab7a" providerId="ADAL" clId="{23C2E113-0A5D-4A91-8FD9-2DEE54F270F9}" dt="2025-04-11T14:30:31.616" v="554" actId="1076"/>
          <ac:picMkLst>
            <pc:docMk/>
            <pc:sldMk cId="2876279380" sldId="415"/>
            <ac:picMk id="8" creationId="{A1203683-6226-9A17-9E6D-1422D241E14A}"/>
          </ac:picMkLst>
        </pc:picChg>
      </pc:sldChg>
      <pc:sldChg chg="modSp mod">
        <pc:chgData name="Saman Kavakto" userId="a66f65e7-8e7a-494d-920d-edfd0e60ab7a" providerId="ADAL" clId="{23C2E113-0A5D-4A91-8FD9-2DEE54F270F9}" dt="2025-04-11T14:02:15.884" v="431" actId="20577"/>
        <pc:sldMkLst>
          <pc:docMk/>
          <pc:sldMk cId="1350513175" sldId="431"/>
        </pc:sldMkLst>
        <pc:spChg chg="mod">
          <ac:chgData name="Saman Kavakto" userId="a66f65e7-8e7a-494d-920d-edfd0e60ab7a" providerId="ADAL" clId="{23C2E113-0A5D-4A91-8FD9-2DEE54F270F9}" dt="2025-04-11T14:02:15.884" v="431" actId="20577"/>
          <ac:spMkLst>
            <pc:docMk/>
            <pc:sldMk cId="1350513175" sldId="431"/>
            <ac:spMk id="2" creationId="{4004514E-2AAD-8B38-AB59-442AD3462229}"/>
          </ac:spMkLst>
        </pc:spChg>
      </pc:sldChg>
      <pc:sldChg chg="addSp delSp modSp add mod">
        <pc:chgData name="Saman Kavakto" userId="a66f65e7-8e7a-494d-920d-edfd0e60ab7a" providerId="ADAL" clId="{23C2E113-0A5D-4A91-8FD9-2DEE54F270F9}" dt="2025-04-11T14:29:25.833" v="540" actId="1076"/>
        <pc:sldMkLst>
          <pc:docMk/>
          <pc:sldMk cId="970425141" sldId="432"/>
        </pc:sldMkLst>
        <pc:spChg chg="mod">
          <ac:chgData name="Saman Kavakto" userId="a66f65e7-8e7a-494d-920d-edfd0e60ab7a" providerId="ADAL" clId="{23C2E113-0A5D-4A91-8FD9-2DEE54F270F9}" dt="2025-04-11T13:30:42.299" v="105" actId="1076"/>
          <ac:spMkLst>
            <pc:docMk/>
            <pc:sldMk cId="970425141" sldId="432"/>
            <ac:spMk id="2" creationId="{722DF629-BFEE-BEDA-5ED4-E392A5D9665F}"/>
          </ac:spMkLst>
        </pc:spChg>
        <pc:spChg chg="mod">
          <ac:chgData name="Saman Kavakto" userId="a66f65e7-8e7a-494d-920d-edfd0e60ab7a" providerId="ADAL" clId="{23C2E113-0A5D-4A91-8FD9-2DEE54F270F9}" dt="2025-04-11T13:34:46.461" v="146" actId="113"/>
          <ac:spMkLst>
            <pc:docMk/>
            <pc:sldMk cId="970425141" sldId="432"/>
            <ac:spMk id="4" creationId="{7EEADA43-1CCA-D89F-608D-6DBDD760AEDE}"/>
          </ac:spMkLst>
        </pc:spChg>
        <pc:spChg chg="del">
          <ac:chgData name="Saman Kavakto" userId="a66f65e7-8e7a-494d-920d-edfd0e60ab7a" providerId="ADAL" clId="{23C2E113-0A5D-4A91-8FD9-2DEE54F270F9}" dt="2025-04-11T14:01:41.306" v="416" actId="478"/>
          <ac:spMkLst>
            <pc:docMk/>
            <pc:sldMk cId="970425141" sldId="432"/>
            <ac:spMk id="5" creationId="{B3022C2F-2663-B9AE-C461-632503367362}"/>
          </ac:spMkLst>
        </pc:spChg>
        <pc:picChg chg="add del mod">
          <ac:chgData name="Saman Kavakto" userId="a66f65e7-8e7a-494d-920d-edfd0e60ab7a" providerId="ADAL" clId="{23C2E113-0A5D-4A91-8FD9-2DEE54F270F9}" dt="2025-04-11T14:29:15.180" v="534" actId="478"/>
          <ac:picMkLst>
            <pc:docMk/>
            <pc:sldMk cId="970425141" sldId="432"/>
            <ac:picMk id="6" creationId="{78FB7F2F-E833-57B3-57FC-664D78C82C06}"/>
          </ac:picMkLst>
        </pc:picChg>
        <pc:picChg chg="add mod">
          <ac:chgData name="Saman Kavakto" userId="a66f65e7-8e7a-494d-920d-edfd0e60ab7a" providerId="ADAL" clId="{23C2E113-0A5D-4A91-8FD9-2DEE54F270F9}" dt="2025-04-11T14:29:25.833" v="540" actId="1076"/>
          <ac:picMkLst>
            <pc:docMk/>
            <pc:sldMk cId="970425141" sldId="432"/>
            <ac:picMk id="8" creationId="{4D3ADBEA-9FE2-EFC5-5CA0-D13ADB063830}"/>
          </ac:picMkLst>
        </pc:picChg>
      </pc:sldChg>
      <pc:sldChg chg="addSp delSp modSp add mod">
        <pc:chgData name="Saman Kavakto" userId="a66f65e7-8e7a-494d-920d-edfd0e60ab7a" providerId="ADAL" clId="{23C2E113-0A5D-4A91-8FD9-2DEE54F270F9}" dt="2025-04-11T14:32:04.180" v="566" actId="1076"/>
        <pc:sldMkLst>
          <pc:docMk/>
          <pc:sldMk cId="4143598358" sldId="433"/>
        </pc:sldMkLst>
        <pc:spChg chg="mod">
          <ac:chgData name="Saman Kavakto" userId="a66f65e7-8e7a-494d-920d-edfd0e60ab7a" providerId="ADAL" clId="{23C2E113-0A5D-4A91-8FD9-2DEE54F270F9}" dt="2025-04-11T13:30:29.367" v="101" actId="1076"/>
          <ac:spMkLst>
            <pc:docMk/>
            <pc:sldMk cId="4143598358" sldId="433"/>
            <ac:spMk id="2" creationId="{7E06051F-D975-C70D-2AE3-E3F8921C096B}"/>
          </ac:spMkLst>
        </pc:spChg>
        <pc:spChg chg="mod">
          <ac:chgData name="Saman Kavakto" userId="a66f65e7-8e7a-494d-920d-edfd0e60ab7a" providerId="ADAL" clId="{23C2E113-0A5D-4A91-8FD9-2DEE54F270F9}" dt="2025-04-11T13:43:00.281" v="218" actId="15"/>
          <ac:spMkLst>
            <pc:docMk/>
            <pc:sldMk cId="4143598358" sldId="433"/>
            <ac:spMk id="4" creationId="{6BC1876F-6634-3DC0-F894-F67E55059C98}"/>
          </ac:spMkLst>
        </pc:spChg>
        <pc:spChg chg="del">
          <ac:chgData name="Saman Kavakto" userId="a66f65e7-8e7a-494d-920d-edfd0e60ab7a" providerId="ADAL" clId="{23C2E113-0A5D-4A91-8FD9-2DEE54F270F9}" dt="2025-04-11T14:01:43.809" v="417" actId="478"/>
          <ac:spMkLst>
            <pc:docMk/>
            <pc:sldMk cId="4143598358" sldId="433"/>
            <ac:spMk id="5" creationId="{38EA5583-9BE6-9A6D-6D3C-80C5815507A9}"/>
          </ac:spMkLst>
        </pc:spChg>
        <pc:picChg chg="add del mod">
          <ac:chgData name="Saman Kavakto" userId="a66f65e7-8e7a-494d-920d-edfd0e60ab7a" providerId="ADAL" clId="{23C2E113-0A5D-4A91-8FD9-2DEE54F270F9}" dt="2025-04-11T14:31:47.292" v="558" actId="478"/>
          <ac:picMkLst>
            <pc:docMk/>
            <pc:sldMk cId="4143598358" sldId="433"/>
            <ac:picMk id="6" creationId="{56C809BA-CDDA-5889-9551-F19F0B3D0F1B}"/>
          </ac:picMkLst>
        </pc:picChg>
        <pc:picChg chg="add mod">
          <ac:chgData name="Saman Kavakto" userId="a66f65e7-8e7a-494d-920d-edfd0e60ab7a" providerId="ADAL" clId="{23C2E113-0A5D-4A91-8FD9-2DEE54F270F9}" dt="2025-04-11T14:32:04.180" v="566" actId="1076"/>
          <ac:picMkLst>
            <pc:docMk/>
            <pc:sldMk cId="4143598358" sldId="433"/>
            <ac:picMk id="8" creationId="{97E9E072-F9D6-77D2-0F8E-6FE85FC259C4}"/>
          </ac:picMkLst>
        </pc:picChg>
      </pc:sldChg>
      <pc:sldChg chg="addSp delSp modSp new mod">
        <pc:chgData name="Saman Kavakto" userId="a66f65e7-8e7a-494d-920d-edfd0e60ab7a" providerId="ADAL" clId="{23C2E113-0A5D-4A91-8FD9-2DEE54F270F9}" dt="2025-04-11T14:33:38.693" v="580" actId="1076"/>
        <pc:sldMkLst>
          <pc:docMk/>
          <pc:sldMk cId="3400393127" sldId="434"/>
        </pc:sldMkLst>
        <pc:spChg chg="mod">
          <ac:chgData name="Saman Kavakto" userId="a66f65e7-8e7a-494d-920d-edfd0e60ab7a" providerId="ADAL" clId="{23C2E113-0A5D-4A91-8FD9-2DEE54F270F9}" dt="2025-04-11T13:33:08.985" v="121" actId="1076"/>
          <ac:spMkLst>
            <pc:docMk/>
            <pc:sldMk cId="3400393127" sldId="434"/>
            <ac:spMk id="2" creationId="{42BEB8A9-1DFD-1453-ECF9-2F8390DCAB4E}"/>
          </ac:spMkLst>
        </pc:spChg>
        <pc:spChg chg="del">
          <ac:chgData name="Saman Kavakto" userId="a66f65e7-8e7a-494d-920d-edfd0e60ab7a" providerId="ADAL" clId="{23C2E113-0A5D-4A91-8FD9-2DEE54F270F9}" dt="2025-04-11T14:01:47.084" v="418" actId="478"/>
          <ac:spMkLst>
            <pc:docMk/>
            <pc:sldMk cId="3400393127" sldId="434"/>
            <ac:spMk id="3" creationId="{8C668B1F-5909-3393-A04B-3F6F80AB8D68}"/>
          </ac:spMkLst>
        </pc:spChg>
        <pc:spChg chg="del mod">
          <ac:chgData name="Saman Kavakto" userId="a66f65e7-8e7a-494d-920d-edfd0e60ab7a" providerId="ADAL" clId="{23C2E113-0A5D-4A91-8FD9-2DEE54F270F9}" dt="2025-04-11T13:32:44.346" v="115" actId="478"/>
          <ac:spMkLst>
            <pc:docMk/>
            <pc:sldMk cId="3400393127" sldId="434"/>
            <ac:spMk id="4" creationId="{F70F4832-F8D2-AC61-1A72-0243FA7C3AF2}"/>
          </ac:spMkLst>
        </pc:spChg>
        <pc:spChg chg="add del mod">
          <ac:chgData name="Saman Kavakto" userId="a66f65e7-8e7a-494d-920d-edfd0e60ab7a" providerId="ADAL" clId="{23C2E113-0A5D-4A91-8FD9-2DEE54F270F9}" dt="2025-04-11T13:32:51.890" v="116" actId="478"/>
          <ac:spMkLst>
            <pc:docMk/>
            <pc:sldMk cId="3400393127" sldId="434"/>
            <ac:spMk id="6" creationId="{26B98DE3-AE1E-72D7-A335-43300342909E}"/>
          </ac:spMkLst>
        </pc:spChg>
        <pc:spChg chg="add mod">
          <ac:chgData name="Saman Kavakto" userId="a66f65e7-8e7a-494d-920d-edfd0e60ab7a" providerId="ADAL" clId="{23C2E113-0A5D-4A91-8FD9-2DEE54F270F9}" dt="2025-04-11T13:34:33.366" v="144" actId="113"/>
          <ac:spMkLst>
            <pc:docMk/>
            <pc:sldMk cId="3400393127" sldId="434"/>
            <ac:spMk id="7" creationId="{ADF27D2E-E869-BCBF-F9AF-8372C5259925}"/>
          </ac:spMkLst>
        </pc:spChg>
        <pc:picChg chg="add mod">
          <ac:chgData name="Saman Kavakto" userId="a66f65e7-8e7a-494d-920d-edfd0e60ab7a" providerId="ADAL" clId="{23C2E113-0A5D-4A91-8FD9-2DEE54F270F9}" dt="2025-04-11T14:33:38.693" v="580" actId="1076"/>
          <ac:picMkLst>
            <pc:docMk/>
            <pc:sldMk cId="3400393127" sldId="434"/>
            <ac:picMk id="9" creationId="{E0A3A1A8-EECF-C7F0-EB99-679DFCE8441C}"/>
          </ac:picMkLst>
        </pc:picChg>
      </pc:sldChg>
      <pc:sldChg chg="addSp delSp modSp new mod">
        <pc:chgData name="Saman Kavakto" userId="a66f65e7-8e7a-494d-920d-edfd0e60ab7a" providerId="ADAL" clId="{23C2E113-0A5D-4A91-8FD9-2DEE54F270F9}" dt="2025-04-11T14:35:16.710" v="585" actId="1076"/>
        <pc:sldMkLst>
          <pc:docMk/>
          <pc:sldMk cId="1719157968" sldId="435"/>
        </pc:sldMkLst>
        <pc:spChg chg="mod">
          <ac:chgData name="Saman Kavakto" userId="a66f65e7-8e7a-494d-920d-edfd0e60ab7a" providerId="ADAL" clId="{23C2E113-0A5D-4A91-8FD9-2DEE54F270F9}" dt="2025-04-11T13:38:01.274" v="174" actId="1076"/>
          <ac:spMkLst>
            <pc:docMk/>
            <pc:sldMk cId="1719157968" sldId="435"/>
            <ac:spMk id="2" creationId="{5EE7A664-CFB0-7233-1873-61C19270288E}"/>
          </ac:spMkLst>
        </pc:spChg>
        <pc:spChg chg="del">
          <ac:chgData name="Saman Kavakto" userId="a66f65e7-8e7a-494d-920d-edfd0e60ab7a" providerId="ADAL" clId="{23C2E113-0A5D-4A91-8FD9-2DEE54F270F9}" dt="2025-04-11T14:01:51.105" v="419" actId="478"/>
          <ac:spMkLst>
            <pc:docMk/>
            <pc:sldMk cId="1719157968" sldId="435"/>
            <ac:spMk id="3" creationId="{D5296C37-5FA7-8221-3E23-BA83B2DBA3AF}"/>
          </ac:spMkLst>
        </pc:spChg>
        <pc:spChg chg="del mod">
          <ac:chgData name="Saman Kavakto" userId="a66f65e7-8e7a-494d-920d-edfd0e60ab7a" providerId="ADAL" clId="{23C2E113-0A5D-4A91-8FD9-2DEE54F270F9}" dt="2025-04-11T13:36:48.647" v="150" actId="478"/>
          <ac:spMkLst>
            <pc:docMk/>
            <pc:sldMk cId="1719157968" sldId="435"/>
            <ac:spMk id="4" creationId="{FB080695-6187-1495-9CA1-BDED8D3A5230}"/>
          </ac:spMkLst>
        </pc:spChg>
        <pc:spChg chg="add del mod">
          <ac:chgData name="Saman Kavakto" userId="a66f65e7-8e7a-494d-920d-edfd0e60ab7a" providerId="ADAL" clId="{23C2E113-0A5D-4A91-8FD9-2DEE54F270F9}" dt="2025-04-11T13:36:55.778" v="151"/>
          <ac:spMkLst>
            <pc:docMk/>
            <pc:sldMk cId="1719157968" sldId="435"/>
            <ac:spMk id="6" creationId="{5567B8FB-7145-45BD-FD1A-3EA70CFB1EAF}"/>
          </ac:spMkLst>
        </pc:spChg>
        <pc:spChg chg="add mod">
          <ac:chgData name="Saman Kavakto" userId="a66f65e7-8e7a-494d-920d-edfd0e60ab7a" providerId="ADAL" clId="{23C2E113-0A5D-4A91-8FD9-2DEE54F270F9}" dt="2025-04-11T13:38:04.260" v="175" actId="1076"/>
          <ac:spMkLst>
            <pc:docMk/>
            <pc:sldMk cId="1719157968" sldId="435"/>
            <ac:spMk id="7" creationId="{ED7E755A-9F24-80F1-7766-56F755AD870E}"/>
          </ac:spMkLst>
        </pc:spChg>
        <pc:picChg chg="add mod">
          <ac:chgData name="Saman Kavakto" userId="a66f65e7-8e7a-494d-920d-edfd0e60ab7a" providerId="ADAL" clId="{23C2E113-0A5D-4A91-8FD9-2DEE54F270F9}" dt="2025-04-11T14:35:16.710" v="585" actId="1076"/>
          <ac:picMkLst>
            <pc:docMk/>
            <pc:sldMk cId="1719157968" sldId="435"/>
            <ac:picMk id="9" creationId="{EEB3987B-8CE3-9C1F-1347-082056535911}"/>
          </ac:picMkLst>
        </pc:picChg>
      </pc:sldChg>
      <pc:sldChg chg="new del">
        <pc:chgData name="Saman Kavakto" userId="a66f65e7-8e7a-494d-920d-edfd0e60ab7a" providerId="ADAL" clId="{23C2E113-0A5D-4A91-8FD9-2DEE54F270F9}" dt="2025-04-11T13:39:41.384" v="176" actId="2696"/>
        <pc:sldMkLst>
          <pc:docMk/>
          <pc:sldMk cId="503981313" sldId="436"/>
        </pc:sldMkLst>
      </pc:sldChg>
      <pc:sldChg chg="addSp delSp modSp add mod">
        <pc:chgData name="Saman Kavakto" userId="a66f65e7-8e7a-494d-920d-edfd0e60ab7a" providerId="ADAL" clId="{23C2E113-0A5D-4A91-8FD9-2DEE54F270F9}" dt="2025-04-11T14:36:15.758" v="590" actId="1076"/>
        <pc:sldMkLst>
          <pc:docMk/>
          <pc:sldMk cId="2912064394" sldId="436"/>
        </pc:sldMkLst>
        <pc:spChg chg="mod">
          <ac:chgData name="Saman Kavakto" userId="a66f65e7-8e7a-494d-920d-edfd0e60ab7a" providerId="ADAL" clId="{23C2E113-0A5D-4A91-8FD9-2DEE54F270F9}" dt="2025-04-11T13:40:30.323" v="180" actId="1076"/>
          <ac:spMkLst>
            <pc:docMk/>
            <pc:sldMk cId="2912064394" sldId="436"/>
            <ac:spMk id="2" creationId="{2EF53D7B-6EE6-991F-1E1C-7F91EAB04E89}"/>
          </ac:spMkLst>
        </pc:spChg>
        <pc:spChg chg="del">
          <ac:chgData name="Saman Kavakto" userId="a66f65e7-8e7a-494d-920d-edfd0e60ab7a" providerId="ADAL" clId="{23C2E113-0A5D-4A91-8FD9-2DEE54F270F9}" dt="2025-04-11T14:01:53.827" v="420" actId="478"/>
          <ac:spMkLst>
            <pc:docMk/>
            <pc:sldMk cId="2912064394" sldId="436"/>
            <ac:spMk id="3" creationId="{D3F266FE-F588-707E-0435-0BC345D6C044}"/>
          </ac:spMkLst>
        </pc:spChg>
        <pc:spChg chg="mod">
          <ac:chgData name="Saman Kavakto" userId="a66f65e7-8e7a-494d-920d-edfd0e60ab7a" providerId="ADAL" clId="{23C2E113-0A5D-4A91-8FD9-2DEE54F270F9}" dt="2025-04-11T13:41:54.647" v="205" actId="15"/>
          <ac:spMkLst>
            <pc:docMk/>
            <pc:sldMk cId="2912064394" sldId="436"/>
            <ac:spMk id="7" creationId="{2215A7F0-0DC8-D440-D028-FABEEF7A29DA}"/>
          </ac:spMkLst>
        </pc:spChg>
        <pc:picChg chg="add mod">
          <ac:chgData name="Saman Kavakto" userId="a66f65e7-8e7a-494d-920d-edfd0e60ab7a" providerId="ADAL" clId="{23C2E113-0A5D-4A91-8FD9-2DEE54F270F9}" dt="2025-04-11T14:36:15.758" v="590" actId="1076"/>
          <ac:picMkLst>
            <pc:docMk/>
            <pc:sldMk cId="2912064394" sldId="436"/>
            <ac:picMk id="5" creationId="{2A201756-30A2-2BB5-C5D7-DF1A90B2B549}"/>
          </ac:picMkLst>
        </pc:picChg>
      </pc:sldChg>
      <pc:sldChg chg="addSp delSp modSp add mod ord">
        <pc:chgData name="Saman Kavakto" userId="a66f65e7-8e7a-494d-920d-edfd0e60ab7a" providerId="ADAL" clId="{23C2E113-0A5D-4A91-8FD9-2DEE54F270F9}" dt="2025-04-11T14:38:03.602" v="597" actId="1076"/>
        <pc:sldMkLst>
          <pc:docMk/>
          <pc:sldMk cId="3967409577" sldId="437"/>
        </pc:sldMkLst>
        <pc:spChg chg="mod">
          <ac:chgData name="Saman Kavakto" userId="a66f65e7-8e7a-494d-920d-edfd0e60ab7a" providerId="ADAL" clId="{23C2E113-0A5D-4A91-8FD9-2DEE54F270F9}" dt="2025-04-11T13:45:02.966" v="225" actId="1076"/>
          <ac:spMkLst>
            <pc:docMk/>
            <pc:sldMk cId="3967409577" sldId="437"/>
            <ac:spMk id="2" creationId="{46EA0A6C-073B-DB39-287B-08F4F411DE4C}"/>
          </ac:spMkLst>
        </pc:spChg>
        <pc:spChg chg="del">
          <ac:chgData name="Saman Kavakto" userId="a66f65e7-8e7a-494d-920d-edfd0e60ab7a" providerId="ADAL" clId="{23C2E113-0A5D-4A91-8FD9-2DEE54F270F9}" dt="2025-04-11T14:01:59.808" v="421" actId="478"/>
          <ac:spMkLst>
            <pc:docMk/>
            <pc:sldMk cId="3967409577" sldId="437"/>
            <ac:spMk id="3" creationId="{8270939E-E95D-CD62-32C5-C05E726CCA3C}"/>
          </ac:spMkLst>
        </pc:spChg>
        <pc:spChg chg="mod">
          <ac:chgData name="Saman Kavakto" userId="a66f65e7-8e7a-494d-920d-edfd0e60ab7a" providerId="ADAL" clId="{23C2E113-0A5D-4A91-8FD9-2DEE54F270F9}" dt="2025-04-11T13:46:23.433" v="248" actId="1076"/>
          <ac:spMkLst>
            <pc:docMk/>
            <pc:sldMk cId="3967409577" sldId="437"/>
            <ac:spMk id="7" creationId="{A61B9904-34D0-A212-97C4-9C219250140B}"/>
          </ac:spMkLst>
        </pc:spChg>
        <pc:picChg chg="add mod">
          <ac:chgData name="Saman Kavakto" userId="a66f65e7-8e7a-494d-920d-edfd0e60ab7a" providerId="ADAL" clId="{23C2E113-0A5D-4A91-8FD9-2DEE54F270F9}" dt="2025-04-11T14:38:03.602" v="597" actId="1076"/>
          <ac:picMkLst>
            <pc:docMk/>
            <pc:sldMk cId="3967409577" sldId="437"/>
            <ac:picMk id="5" creationId="{D1E27061-4CC9-B989-5676-31CD97323B4B}"/>
          </ac:picMkLst>
        </pc:picChg>
      </pc:sldChg>
      <pc:sldChg chg="addSp delSp modSp add mod">
        <pc:chgData name="Saman Kavakto" userId="a66f65e7-8e7a-494d-920d-edfd0e60ab7a" providerId="ADAL" clId="{23C2E113-0A5D-4A91-8FD9-2DEE54F270F9}" dt="2025-04-11T14:41:31.571" v="602" actId="1076"/>
        <pc:sldMkLst>
          <pc:docMk/>
          <pc:sldMk cId="3847087963" sldId="438"/>
        </pc:sldMkLst>
        <pc:spChg chg="mod">
          <ac:chgData name="Saman Kavakto" userId="a66f65e7-8e7a-494d-920d-edfd0e60ab7a" providerId="ADAL" clId="{23C2E113-0A5D-4A91-8FD9-2DEE54F270F9}" dt="2025-04-11T13:49:50.057" v="276" actId="1076"/>
          <ac:spMkLst>
            <pc:docMk/>
            <pc:sldMk cId="3847087963" sldId="438"/>
            <ac:spMk id="2" creationId="{A816CA57-4D59-1F06-5D87-FB23D1540452}"/>
          </ac:spMkLst>
        </pc:spChg>
        <pc:spChg chg="del">
          <ac:chgData name="Saman Kavakto" userId="a66f65e7-8e7a-494d-920d-edfd0e60ab7a" providerId="ADAL" clId="{23C2E113-0A5D-4A91-8FD9-2DEE54F270F9}" dt="2025-04-11T14:02:02.485" v="422" actId="478"/>
          <ac:spMkLst>
            <pc:docMk/>
            <pc:sldMk cId="3847087963" sldId="438"/>
            <ac:spMk id="3" creationId="{D869409E-F6BC-F731-8135-C098E0051375}"/>
          </ac:spMkLst>
        </pc:spChg>
        <pc:spChg chg="mod">
          <ac:chgData name="Saman Kavakto" userId="a66f65e7-8e7a-494d-920d-edfd0e60ab7a" providerId="ADAL" clId="{23C2E113-0A5D-4A91-8FD9-2DEE54F270F9}" dt="2025-04-11T13:49:46.705" v="275" actId="1076"/>
          <ac:spMkLst>
            <pc:docMk/>
            <pc:sldMk cId="3847087963" sldId="438"/>
            <ac:spMk id="7" creationId="{5C1508E4-6ED2-9555-30DA-F719A5936432}"/>
          </ac:spMkLst>
        </pc:spChg>
        <pc:picChg chg="add mod">
          <ac:chgData name="Saman Kavakto" userId="a66f65e7-8e7a-494d-920d-edfd0e60ab7a" providerId="ADAL" clId="{23C2E113-0A5D-4A91-8FD9-2DEE54F270F9}" dt="2025-04-11T14:41:31.571" v="602" actId="1076"/>
          <ac:picMkLst>
            <pc:docMk/>
            <pc:sldMk cId="3847087963" sldId="438"/>
            <ac:picMk id="5" creationId="{9078F1EC-DD11-9A47-E2D8-A01AA2059022}"/>
          </ac:picMkLst>
        </pc:picChg>
      </pc:sldChg>
      <pc:sldChg chg="addSp delSp modSp add mod">
        <pc:chgData name="Saman Kavakto" userId="a66f65e7-8e7a-494d-920d-edfd0e60ab7a" providerId="ADAL" clId="{23C2E113-0A5D-4A91-8FD9-2DEE54F270F9}" dt="2025-04-11T14:44:26.450" v="609" actId="1076"/>
        <pc:sldMkLst>
          <pc:docMk/>
          <pc:sldMk cId="3075146938" sldId="439"/>
        </pc:sldMkLst>
        <pc:spChg chg="mod">
          <ac:chgData name="Saman Kavakto" userId="a66f65e7-8e7a-494d-920d-edfd0e60ab7a" providerId="ADAL" clId="{23C2E113-0A5D-4A91-8FD9-2DEE54F270F9}" dt="2025-04-11T13:52:36.579" v="308" actId="1076"/>
          <ac:spMkLst>
            <pc:docMk/>
            <pc:sldMk cId="3075146938" sldId="439"/>
            <ac:spMk id="2" creationId="{FAF6BF98-7978-5FDC-EA6E-5AF6CF416F90}"/>
          </ac:spMkLst>
        </pc:spChg>
        <pc:spChg chg="del">
          <ac:chgData name="Saman Kavakto" userId="a66f65e7-8e7a-494d-920d-edfd0e60ab7a" providerId="ADAL" clId="{23C2E113-0A5D-4A91-8FD9-2DEE54F270F9}" dt="2025-04-11T14:02:05.030" v="423" actId="478"/>
          <ac:spMkLst>
            <pc:docMk/>
            <pc:sldMk cId="3075146938" sldId="439"/>
            <ac:spMk id="3" creationId="{7DD2C1A7-6170-1ED6-D45F-3069C3DE3449}"/>
          </ac:spMkLst>
        </pc:spChg>
        <pc:spChg chg="mod">
          <ac:chgData name="Saman Kavakto" userId="a66f65e7-8e7a-494d-920d-edfd0e60ab7a" providerId="ADAL" clId="{23C2E113-0A5D-4A91-8FD9-2DEE54F270F9}" dt="2025-04-11T13:52:34.872" v="307" actId="1076"/>
          <ac:spMkLst>
            <pc:docMk/>
            <pc:sldMk cId="3075146938" sldId="439"/>
            <ac:spMk id="7" creationId="{ECE57D6A-D4F3-24F2-738F-C3006B65329D}"/>
          </ac:spMkLst>
        </pc:spChg>
        <pc:picChg chg="add mod">
          <ac:chgData name="Saman Kavakto" userId="a66f65e7-8e7a-494d-920d-edfd0e60ab7a" providerId="ADAL" clId="{23C2E113-0A5D-4A91-8FD9-2DEE54F270F9}" dt="2025-04-11T14:44:26.450" v="609" actId="1076"/>
          <ac:picMkLst>
            <pc:docMk/>
            <pc:sldMk cId="3075146938" sldId="439"/>
            <ac:picMk id="5" creationId="{65CAC9B0-9D4C-3223-3CB5-9BDE7CD335A9}"/>
          </ac:picMkLst>
        </pc:picChg>
      </pc:sldChg>
      <pc:sldChg chg="addSp delSp modSp add mod">
        <pc:chgData name="Saman Kavakto" userId="a66f65e7-8e7a-494d-920d-edfd0e60ab7a" providerId="ADAL" clId="{23C2E113-0A5D-4A91-8FD9-2DEE54F270F9}" dt="2025-04-11T14:45:15.015" v="618" actId="1076"/>
        <pc:sldMkLst>
          <pc:docMk/>
          <pc:sldMk cId="3329425851" sldId="440"/>
        </pc:sldMkLst>
        <pc:spChg chg="mod">
          <ac:chgData name="Saman Kavakto" userId="a66f65e7-8e7a-494d-920d-edfd0e60ab7a" providerId="ADAL" clId="{23C2E113-0A5D-4A91-8FD9-2DEE54F270F9}" dt="2025-04-11T13:54:55.788" v="334" actId="1076"/>
          <ac:spMkLst>
            <pc:docMk/>
            <pc:sldMk cId="3329425851" sldId="440"/>
            <ac:spMk id="2" creationId="{DB427607-E611-D776-2BE4-E5597F7C93ED}"/>
          </ac:spMkLst>
        </pc:spChg>
        <pc:spChg chg="del">
          <ac:chgData name="Saman Kavakto" userId="a66f65e7-8e7a-494d-920d-edfd0e60ab7a" providerId="ADAL" clId="{23C2E113-0A5D-4A91-8FD9-2DEE54F270F9}" dt="2025-04-11T14:02:06.945" v="424" actId="478"/>
          <ac:spMkLst>
            <pc:docMk/>
            <pc:sldMk cId="3329425851" sldId="440"/>
            <ac:spMk id="3" creationId="{BC4671AB-57EF-8C81-AEF2-C69EEE46F6C5}"/>
          </ac:spMkLst>
        </pc:spChg>
        <pc:spChg chg="mod">
          <ac:chgData name="Saman Kavakto" userId="a66f65e7-8e7a-494d-920d-edfd0e60ab7a" providerId="ADAL" clId="{23C2E113-0A5D-4A91-8FD9-2DEE54F270F9}" dt="2025-04-11T14:11:16.449" v="474" actId="15"/>
          <ac:spMkLst>
            <pc:docMk/>
            <pc:sldMk cId="3329425851" sldId="440"/>
            <ac:spMk id="7" creationId="{2E726B75-4682-30B9-80B3-3EF4B325C8E0}"/>
          </ac:spMkLst>
        </pc:spChg>
        <pc:picChg chg="add mod">
          <ac:chgData name="Saman Kavakto" userId="a66f65e7-8e7a-494d-920d-edfd0e60ab7a" providerId="ADAL" clId="{23C2E113-0A5D-4A91-8FD9-2DEE54F270F9}" dt="2025-04-11T14:45:15.015" v="618" actId="1076"/>
          <ac:picMkLst>
            <pc:docMk/>
            <pc:sldMk cId="3329425851" sldId="440"/>
            <ac:picMk id="5" creationId="{318F47C8-14A5-5B35-4783-21D387927319}"/>
          </ac:picMkLst>
        </pc:picChg>
      </pc:sldChg>
      <pc:sldChg chg="add del">
        <pc:chgData name="Saman Kavakto" userId="a66f65e7-8e7a-494d-920d-edfd0e60ab7a" providerId="ADAL" clId="{23C2E113-0A5D-4A91-8FD9-2DEE54F270F9}" dt="2025-04-11T13:56:07.261" v="338" actId="2696"/>
        <pc:sldMkLst>
          <pc:docMk/>
          <pc:sldMk cId="2450063474" sldId="441"/>
        </pc:sldMkLst>
      </pc:sldChg>
      <pc:sldChg chg="addSp modSp add mod">
        <pc:chgData name="Saman Kavakto" userId="a66f65e7-8e7a-494d-920d-edfd0e60ab7a" providerId="ADAL" clId="{23C2E113-0A5D-4A91-8FD9-2DEE54F270F9}" dt="2025-04-11T14:47:43.598" v="635" actId="1076"/>
        <pc:sldMkLst>
          <pc:docMk/>
          <pc:sldMk cId="3632063363" sldId="441"/>
        </pc:sldMkLst>
        <pc:spChg chg="mod">
          <ac:chgData name="Saman Kavakto" userId="a66f65e7-8e7a-494d-920d-edfd0e60ab7a" providerId="ADAL" clId="{23C2E113-0A5D-4A91-8FD9-2DEE54F270F9}" dt="2025-04-11T13:56:44.799" v="340"/>
          <ac:spMkLst>
            <pc:docMk/>
            <pc:sldMk cId="3632063363" sldId="441"/>
            <ac:spMk id="2" creationId="{105E8137-2C9C-8B31-5273-ECD8E6CB11A9}"/>
          </ac:spMkLst>
        </pc:spChg>
        <pc:spChg chg="mod">
          <ac:chgData name="Saman Kavakto" userId="a66f65e7-8e7a-494d-920d-edfd0e60ab7a" providerId="ADAL" clId="{23C2E113-0A5D-4A91-8FD9-2DEE54F270F9}" dt="2025-04-11T14:47:34.704" v="632" actId="1076"/>
          <ac:spMkLst>
            <pc:docMk/>
            <pc:sldMk cId="3632063363" sldId="441"/>
            <ac:spMk id="3" creationId="{C0316C5E-BF63-F588-C586-602D70661AFE}"/>
          </ac:spMkLst>
        </pc:spChg>
        <pc:spChg chg="mod">
          <ac:chgData name="Saman Kavakto" userId="a66f65e7-8e7a-494d-920d-edfd0e60ab7a" providerId="ADAL" clId="{23C2E113-0A5D-4A91-8FD9-2DEE54F270F9}" dt="2025-04-11T13:58:28.546" v="366" actId="14100"/>
          <ac:spMkLst>
            <pc:docMk/>
            <pc:sldMk cId="3632063363" sldId="441"/>
            <ac:spMk id="7" creationId="{39132764-9F3F-E612-A420-3E26149E5149}"/>
          </ac:spMkLst>
        </pc:spChg>
        <pc:picChg chg="add mod">
          <ac:chgData name="Saman Kavakto" userId="a66f65e7-8e7a-494d-920d-edfd0e60ab7a" providerId="ADAL" clId="{23C2E113-0A5D-4A91-8FD9-2DEE54F270F9}" dt="2025-04-11T14:47:43.598" v="635" actId="1076"/>
          <ac:picMkLst>
            <pc:docMk/>
            <pc:sldMk cId="3632063363" sldId="441"/>
            <ac:picMk id="5" creationId="{B54C4BCF-2680-AB9E-3FDE-C926CAB17B73}"/>
          </ac:picMkLst>
        </pc:picChg>
      </pc:sldChg>
      <pc:sldChg chg="addSp modSp add mod">
        <pc:chgData name="Saman Kavakto" userId="a66f65e7-8e7a-494d-920d-edfd0e60ab7a" providerId="ADAL" clId="{23C2E113-0A5D-4A91-8FD9-2DEE54F270F9}" dt="2025-04-11T14:46:29.028" v="623" actId="1076"/>
        <pc:sldMkLst>
          <pc:docMk/>
          <pc:sldMk cId="2557768688" sldId="442"/>
        </pc:sldMkLst>
        <pc:spChg chg="mod">
          <ac:chgData name="Saman Kavakto" userId="a66f65e7-8e7a-494d-920d-edfd0e60ab7a" providerId="ADAL" clId="{23C2E113-0A5D-4A91-8FD9-2DEE54F270F9}" dt="2025-04-11T14:11:43.577" v="478" actId="1076"/>
          <ac:spMkLst>
            <pc:docMk/>
            <pc:sldMk cId="2557768688" sldId="442"/>
            <ac:spMk id="2" creationId="{7AD22528-DEC0-80FF-51C0-C6FCF392DAE5}"/>
          </ac:spMkLst>
        </pc:spChg>
        <pc:spChg chg="add">
          <ac:chgData name="Saman Kavakto" userId="a66f65e7-8e7a-494d-920d-edfd0e60ab7a" providerId="ADAL" clId="{23C2E113-0A5D-4A91-8FD9-2DEE54F270F9}" dt="2025-04-11T14:07:54.828" v="436"/>
          <ac:spMkLst>
            <pc:docMk/>
            <pc:sldMk cId="2557768688" sldId="442"/>
            <ac:spMk id="3" creationId="{3FA881AA-11DC-2E85-A654-19723F155F83}"/>
          </ac:spMkLst>
        </pc:spChg>
        <pc:spChg chg="mod">
          <ac:chgData name="Saman Kavakto" userId="a66f65e7-8e7a-494d-920d-edfd0e60ab7a" providerId="ADAL" clId="{23C2E113-0A5D-4A91-8FD9-2DEE54F270F9}" dt="2025-04-11T14:14:16.899" v="492" actId="113"/>
          <ac:spMkLst>
            <pc:docMk/>
            <pc:sldMk cId="2557768688" sldId="442"/>
            <ac:spMk id="7" creationId="{E8EAB6F8-9114-8DF1-4080-9AD2D1AE527A}"/>
          </ac:spMkLst>
        </pc:spChg>
        <pc:picChg chg="add mod">
          <ac:chgData name="Saman Kavakto" userId="a66f65e7-8e7a-494d-920d-edfd0e60ab7a" providerId="ADAL" clId="{23C2E113-0A5D-4A91-8FD9-2DEE54F270F9}" dt="2025-04-11T14:46:29.028" v="623" actId="1076"/>
          <ac:picMkLst>
            <pc:docMk/>
            <pc:sldMk cId="2557768688" sldId="442"/>
            <ac:picMk id="5" creationId="{BFB12274-4C99-D969-2DDC-916CB21D34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8738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169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0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535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3630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878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0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66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38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326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531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A34A3FB-7409-4A05-A409-90199D1F9DAE}" type="datetimeFigureOut">
              <a:rPr lang="nl-BE" smtClean="0"/>
              <a:t>15/04/2025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01C6CFE-E662-4BC5-BD66-8C3E4B74641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5238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90000"/>
              </a:lnSpc>
            </a:pPr>
            <a:endParaRPr lang="en-GB" sz="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GB" sz="5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APRIL/2025</a:t>
            </a:r>
            <a:endParaRPr lang="nl-BE" sz="24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C60E252-5B14-4D88-8D5C-39E6F658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94" y="737430"/>
            <a:ext cx="6801612" cy="31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50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36FC0-DB1D-C858-D92D-F85BA2157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6BF98-7978-5FDC-EA6E-5AF6CF41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22" y="979609"/>
            <a:ext cx="5110099" cy="418219"/>
          </a:xfrm>
        </p:spPr>
        <p:txBody>
          <a:bodyPr>
            <a:normAutofit fontScale="90000"/>
          </a:bodyPr>
          <a:lstStyle/>
          <a:p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 Lekken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ECE57D6A-D4F3-24F2-738F-C3006B653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3289" y="1948240"/>
            <a:ext cx="5440681" cy="3092500"/>
          </a:xfrm>
        </p:spPr>
        <p:txBody>
          <a:bodyPr>
            <a:noAutofit/>
          </a:bodyPr>
          <a:lstStyle/>
          <a:p>
            <a:pPr marL="285750" marR="0" indent="-28575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latin typeface="Aptos" panose="020B0004020202020204" pitchFamily="34" charset="0"/>
                <a:cs typeface="Arial" panose="020B0604020202020204" pitchFamily="34" charset="0"/>
              </a:rPr>
              <a:t>Wat is een data lek?</a:t>
            </a:r>
          </a:p>
          <a:p>
            <a:pPr marL="742950" lvl="1" indent="-285750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kern="100" dirty="0">
                <a:latin typeface="Aptos" panose="020B0004020202020204" pitchFamily="34" charset="0"/>
                <a:cs typeface="Arial" panose="020B0604020202020204" pitchFamily="34" charset="0"/>
              </a:rPr>
              <a:t>Ongeautoriseerde toegang tot gevoelige informatie</a:t>
            </a:r>
          </a:p>
          <a:p>
            <a:pPr marL="285750" indent="-28575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latin typeface="Aptos" panose="020B0004020202020204" pitchFamily="34" charset="0"/>
                <a:cs typeface="Arial" panose="020B0604020202020204" pitchFamily="34" charset="0"/>
              </a:rPr>
              <a:t>Gevolgen:</a:t>
            </a:r>
          </a:p>
          <a:p>
            <a:pPr marL="742950" lvl="1" indent="-285750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kern="100" dirty="0">
                <a:latin typeface="Aptos" panose="020B0004020202020204" pitchFamily="34" charset="0"/>
                <a:cs typeface="Arial" panose="020B0604020202020204" pitchFamily="34" charset="0"/>
              </a:rPr>
              <a:t>Financiële schade, reputatieverlies, juridische gevolgen</a:t>
            </a:r>
          </a:p>
          <a:p>
            <a:pPr marL="285750" marR="0" indent="-28575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latin typeface="Aptos" panose="020B0004020202020204" pitchFamily="34" charset="0"/>
                <a:cs typeface="Arial" panose="020B0604020202020204" pitchFamily="34" charset="0"/>
              </a:rPr>
              <a:t>Hoe te voorkomen:</a:t>
            </a:r>
          </a:p>
          <a:p>
            <a:pPr marL="742950" lvl="1" indent="-285750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kern="100" dirty="0" err="1">
                <a:latin typeface="Aptos" panose="020B0004020202020204" pitchFamily="34" charset="0"/>
                <a:cs typeface="Arial" panose="020B0604020202020204" pitchFamily="34" charset="0"/>
              </a:rPr>
              <a:t>Versleuteling</a:t>
            </a:r>
            <a:r>
              <a:rPr lang="en-US" kern="100" dirty="0">
                <a:latin typeface="Aptos" panose="020B0004020202020204" pitchFamily="34" charset="0"/>
                <a:cs typeface="Arial" panose="020B0604020202020204" pitchFamily="34" charset="0"/>
              </a:rPr>
              <a:t>, software-updates, multi-factor </a:t>
            </a:r>
            <a:r>
              <a:rPr lang="en-US" kern="100" dirty="0" err="1">
                <a:latin typeface="Aptos" panose="020B0004020202020204" pitchFamily="34" charset="0"/>
                <a:cs typeface="Arial" panose="020B0604020202020204" pitchFamily="34" charset="0"/>
              </a:rPr>
              <a:t>authenticatie</a:t>
            </a:r>
            <a:endParaRPr lang="nl-BE" kern="1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padlock with a circle in the middle&#10;&#10;AI-generated content may be incorrect.">
            <a:extLst>
              <a:ext uri="{FF2B5EF4-FFF2-40B4-BE49-F238E27FC236}">
                <a16:creationId xmlns:a16="http://schemas.microsoft.com/office/drawing/2014/main" id="{65CAC9B0-9D4C-3223-3CB5-9BDE7CD33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36" y="5718601"/>
            <a:ext cx="966027" cy="965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AF482A-9AA4-2ED7-5F8A-672719F9C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93" y="160841"/>
            <a:ext cx="4695163" cy="285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B850A-2AA6-77C7-2568-F4D9166AC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476" y="3229615"/>
            <a:ext cx="2443900" cy="1219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E8CAE-2B58-EB84-4C81-38D06E09E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342" y="3973330"/>
            <a:ext cx="2222435" cy="1522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EAF721-A5C0-1378-5877-D49D7102D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9599" y="5269861"/>
            <a:ext cx="3006321" cy="13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D3057-745B-B6F9-B3ED-A12E0B878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DA9D-879D-8FC7-4B04-7EF92B29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61" y="494977"/>
            <a:ext cx="5110099" cy="418219"/>
          </a:xfrm>
        </p:spPr>
        <p:txBody>
          <a:bodyPr>
            <a:noAutofit/>
          </a:bodyPr>
          <a:lstStyle/>
          <a:p>
            <a:r>
              <a:rPr lang="nl-BE" sz="1600" dirty="0">
                <a:latin typeface="Aptos" panose="020B0004020202020204" pitchFamily="34" charset="0"/>
              </a:rPr>
              <a:t>Het Fysieke Luik van Beveiliging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13CEEBC-B25F-51AC-768C-7BFD5989784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60335" y="1300343"/>
            <a:ext cx="5478551" cy="5231570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/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nl-BE" altLang="nl-BE" sz="1800" kern="100" dirty="0">
                <a:latin typeface="Aptos" panose="020B0004020202020204" pitchFamily="34" charset="0"/>
                <a:cs typeface="Arial" panose="020B0604020202020204" pitchFamily="34" charset="0"/>
              </a:rPr>
              <a:t>Wat bedoelen we met "fysiek"?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Alles wat je met je handen kunt aanraken of meenemen</a:t>
            </a: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nl-BE" altLang="nl-BE" sz="1800" kern="100" dirty="0">
                <a:latin typeface="Aptos" panose="020B0004020202020204" pitchFamily="34" charset="0"/>
                <a:cs typeface="Arial" panose="020B0604020202020204" pitchFamily="34" charset="0"/>
              </a:rPr>
              <a:t>Risico's: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Diefstal van laptops, USB-sticks of smartphones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Onbevoegden op kantoor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Gevoelige info op papier laten liggen</a:t>
            </a: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nl-BE" altLang="nl-BE" sz="1800" kern="100" dirty="0">
                <a:latin typeface="Aptos" panose="020B0004020202020204" pitchFamily="34" charset="0"/>
                <a:cs typeface="Arial" panose="020B0604020202020204" pitchFamily="34" charset="0"/>
              </a:rPr>
              <a:t>Tips: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cs typeface="Arial" panose="020B0604020202020204" pitchFamily="34" charset="0"/>
              </a:rPr>
              <a:t>Vergrendel je scherm als je weg bent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cs typeface="Arial" panose="020B0604020202020204" pitchFamily="34" charset="0"/>
              </a:rPr>
              <a:t>Laat geen </a:t>
            </a:r>
            <a:r>
              <a:rPr lang="nl-BE" altLang="nl-BE" sz="1200" kern="100" dirty="0" err="1">
                <a:latin typeface="Aptos" panose="020B0004020202020204" pitchFamily="34" charset="0"/>
                <a:cs typeface="Arial" panose="020B0604020202020204" pitchFamily="34" charset="0"/>
              </a:rPr>
              <a:t>devices</a:t>
            </a:r>
            <a:r>
              <a:rPr lang="nl-BE" altLang="nl-BE" sz="1200" kern="100" dirty="0">
                <a:latin typeface="Aptos" panose="020B0004020202020204" pitchFamily="34" charset="0"/>
                <a:cs typeface="Arial" panose="020B0604020202020204" pitchFamily="34" charset="0"/>
              </a:rPr>
              <a:t> onbeheerd achter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cs typeface="Arial" panose="020B0604020202020204" pitchFamily="34" charset="0"/>
              </a:rPr>
              <a:t>Gebruik een kluis of afgesloten kast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cs typeface="Arial" panose="020B0604020202020204" pitchFamily="34" charset="0"/>
              </a:rPr>
              <a:t>Versnipper vertrouwelijke papieren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cs typeface="Arial" panose="020B0604020202020204" pitchFamily="34" charset="0"/>
              </a:rPr>
              <a:t>Beperk toegang tot kantoorruimtes</a:t>
            </a:r>
          </a:p>
          <a:p>
            <a:pPr marL="28575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nl-BE" altLang="nl-BE" sz="12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spy holding a computer&#10;&#10;AI-generated content may be incorrect.">
            <a:extLst>
              <a:ext uri="{FF2B5EF4-FFF2-40B4-BE49-F238E27FC236}">
                <a16:creationId xmlns:a16="http://schemas.microsoft.com/office/drawing/2014/main" id="{B2415387-1C95-0A37-436C-3849380B2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44" y="5502400"/>
            <a:ext cx="1188456" cy="1287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58CE57-D3F9-71F2-0195-2D438841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15" y="302891"/>
            <a:ext cx="2321229" cy="1568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547FAE-B134-A28C-F061-2629F5D1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683" y="302890"/>
            <a:ext cx="2396356" cy="1568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2CDF73-47F6-4DFE-FCAD-2CEAB48DE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567" y="2785253"/>
            <a:ext cx="3332595" cy="1287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CFD6F4-B0C0-D9E0-1739-BA0F1321E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582" y="3916128"/>
            <a:ext cx="1794473" cy="27019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59C22B-C34B-DA19-DF30-B303CCED9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157" y="3916128"/>
            <a:ext cx="1792849" cy="27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8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6FA1E-F4B5-F9DB-7CE6-589F6447F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CB03D-054D-8AC5-1992-97795ADE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99" y="1084547"/>
            <a:ext cx="5568696" cy="418219"/>
          </a:xfrm>
        </p:spPr>
        <p:txBody>
          <a:bodyPr>
            <a:noAutofit/>
          </a:bodyPr>
          <a:lstStyle/>
          <a:p>
            <a:r>
              <a:rPr lang="nl-BE" sz="1400" dirty="0">
                <a:latin typeface="Aptos" panose="020B0004020202020204" pitchFamily="34" charset="0"/>
              </a:rPr>
              <a:t>Gevaarlijke USB-sticks &amp; Gevonden Apparaten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A9E4976-4D6E-9C0B-FEB6-9B1B8C2DFB9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19942" y="1994700"/>
            <a:ext cx="5273009" cy="31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Low" fontAlgn="base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nl-BE" sz="1600" kern="100" dirty="0">
                <a:latin typeface="Aptos" panose="020B0004020202020204" pitchFamily="34" charset="0"/>
                <a:cs typeface="Arial" panose="020B0604020202020204" pitchFamily="34" charset="0"/>
              </a:rPr>
              <a:t>Wat is het risico?</a:t>
            </a:r>
            <a:endParaRPr lang="nl-BE" altLang="nl-BE" sz="1600" kern="10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 algn="justLow" fontAlgn="base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cs typeface="Arial" panose="020B0604020202020204" pitchFamily="34" charset="0"/>
              </a:rPr>
              <a:t>USB-sticks of harde schijven kunnen malware bevatten</a:t>
            </a:r>
          </a:p>
          <a:p>
            <a:pPr marL="285750" lvl="0" indent="-285750" algn="justLow" fontAlgn="base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nl-BE" altLang="nl-BE" sz="1600" kern="100" dirty="0">
                <a:latin typeface="Aptos" panose="020B0004020202020204" pitchFamily="34" charset="0"/>
                <a:cs typeface="Arial" panose="020B0604020202020204" pitchFamily="34" charset="0"/>
              </a:rPr>
              <a:t>Waarom vermijden?</a:t>
            </a:r>
          </a:p>
          <a:p>
            <a:pPr marL="742950" lvl="1" indent="-285750" algn="justLow" fontAlgn="base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cs typeface="Arial" panose="020B0604020202020204" pitchFamily="34" charset="0"/>
              </a:rPr>
              <a:t>Cybercriminelen laten soms bewust geïnfecteerde </a:t>
            </a:r>
            <a:r>
              <a:rPr lang="nl-BE" altLang="nl-BE" sz="1200" kern="100" dirty="0" err="1">
                <a:latin typeface="Aptos" panose="020B0004020202020204" pitchFamily="34" charset="0"/>
                <a:cs typeface="Arial" panose="020B0604020202020204" pitchFamily="34" charset="0"/>
              </a:rPr>
              <a:t>USB’s</a:t>
            </a:r>
            <a:r>
              <a:rPr lang="nl-BE" altLang="nl-BE" sz="1200" kern="100" dirty="0">
                <a:latin typeface="Aptos" panose="020B0004020202020204" pitchFamily="34" charset="0"/>
                <a:cs typeface="Arial" panose="020B0604020202020204" pitchFamily="34" charset="0"/>
              </a:rPr>
              <a:t> achter</a:t>
            </a:r>
          </a:p>
          <a:p>
            <a:pPr marL="285750" lvl="0" indent="-285750" algn="justLow" fontAlgn="base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nl-BE" altLang="nl-BE" sz="1600" kern="100" dirty="0">
                <a:latin typeface="Aptos" panose="020B0004020202020204" pitchFamily="34" charset="0"/>
                <a:cs typeface="Arial" panose="020B0604020202020204" pitchFamily="34" charset="0"/>
              </a:rPr>
              <a:t>Wat moet je doen?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b="1" kern="100" dirty="0">
                <a:latin typeface="Aptos" panose="020B0004020202020204" pitchFamily="34" charset="0"/>
                <a:cs typeface="Arial" panose="020B0604020202020204" pitchFamily="34" charset="0"/>
              </a:rPr>
              <a:t>Steek nooit onbekende of gevonden USB-sticks in je toestel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200" kern="100" dirty="0">
                <a:latin typeface="Aptos" panose="020B0004020202020204" pitchFamily="34" charset="0"/>
                <a:cs typeface="Arial" panose="020B0604020202020204" pitchFamily="34" charset="0"/>
              </a:rPr>
              <a:t>Meld het aan IT of de beveiligingsverantwoordelijke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B69EC5-C636-E717-4935-161CF430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59" y="432297"/>
            <a:ext cx="3878510" cy="21409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FFE8F2-562A-188C-DFEC-B54FFB46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32" y="2367714"/>
            <a:ext cx="3949326" cy="4034328"/>
          </a:xfrm>
          <a:prstGeom prst="rect">
            <a:avLst/>
          </a:prstGeom>
        </p:spPr>
      </p:pic>
      <p:pic>
        <p:nvPicPr>
          <p:cNvPr id="25" name="Picture 24" descr="A black screen with a bug on it&#10;&#10;AI-generated content may be incorrect.">
            <a:extLst>
              <a:ext uri="{FF2B5EF4-FFF2-40B4-BE49-F238E27FC236}">
                <a16:creationId xmlns:a16="http://schemas.microsoft.com/office/drawing/2014/main" id="{47DA7AC6-5798-D907-EABA-DA69D7623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39" y="5257800"/>
            <a:ext cx="695908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6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9CE90-4B83-C075-4CB9-EDA0891C3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9609-6D57-F237-F78F-E11EB372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98" y="654779"/>
            <a:ext cx="5568696" cy="418219"/>
          </a:xfrm>
        </p:spPr>
        <p:txBody>
          <a:bodyPr>
            <a:noAutofit/>
          </a:bodyPr>
          <a:lstStyle/>
          <a:p>
            <a:r>
              <a:rPr lang="nl-BE" sz="1400" dirty="0">
                <a:latin typeface="Aptos" panose="020B0004020202020204" pitchFamily="34" charset="0"/>
              </a:rPr>
              <a:t>Twijfel? Meld het meteen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29CFCB-964A-99EA-1D05-494325466E1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44723" y="1438522"/>
            <a:ext cx="5223446" cy="435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nl-BE" altLang="nl-BE" sz="1800" kern="100" dirty="0">
                <a:latin typeface="Aptos" panose="020B0004020202020204" pitchFamily="34" charset="0"/>
                <a:cs typeface="Arial" panose="020B0604020202020204" pitchFamily="34" charset="0"/>
              </a:rPr>
              <a:t>Wat als je denkt dat er iets verdacht is?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500" kern="100" dirty="0">
                <a:latin typeface="Aptos" panose="020B0004020202020204" pitchFamily="34" charset="0"/>
                <a:cs typeface="Arial" panose="020B0604020202020204" pitchFamily="34" charset="0"/>
              </a:rPr>
              <a:t>E-mail lijkt niet te kloppen?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500" kern="100" dirty="0">
                <a:latin typeface="Aptos" panose="020B0004020202020204" pitchFamily="34" charset="0"/>
                <a:cs typeface="Arial" panose="020B0604020202020204" pitchFamily="34" charset="0"/>
              </a:rPr>
              <a:t>Vreemd gedrag van je toestel?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500" kern="100" dirty="0">
                <a:latin typeface="Aptos" panose="020B0004020202020204" pitchFamily="34" charset="0"/>
                <a:cs typeface="Arial" panose="020B0604020202020204" pitchFamily="34" charset="0"/>
              </a:rPr>
              <a:t>Onverwacht telefoontje of pop-up?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nl-BE" altLang="nl-BE" sz="1800" kern="100" dirty="0">
                <a:latin typeface="Aptos" panose="020B0004020202020204" pitchFamily="34" charset="0"/>
                <a:cs typeface="Arial" panose="020B0604020202020204" pitchFamily="34" charset="0"/>
              </a:rPr>
              <a:t>Wat doe je?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500" b="1" kern="100" dirty="0">
                <a:latin typeface="Aptos" panose="020B0004020202020204" pitchFamily="34" charset="0"/>
                <a:cs typeface="Arial" panose="020B0604020202020204" pitchFamily="34" charset="0"/>
              </a:rPr>
              <a:t>Meld dit onmiddellijk aan de bevoegde personen </a:t>
            </a:r>
            <a:br>
              <a:rPr lang="nl-BE" altLang="nl-BE" sz="1500" b="1" kern="100" dirty="0"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nl-BE" altLang="nl-BE" b="1" kern="100" dirty="0">
                <a:latin typeface="Aptos" panose="020B0004020202020204" pitchFamily="34" charset="0"/>
                <a:cs typeface="Arial" panose="020B0604020202020204" pitchFamily="34" charset="0"/>
              </a:rPr>
              <a:t>(IT, securityverantwoordelijke)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500" kern="100" dirty="0">
                <a:latin typeface="Aptos" panose="020B0004020202020204" pitchFamily="34" charset="0"/>
                <a:cs typeface="Arial" panose="020B0604020202020204" pitchFamily="34" charset="0"/>
              </a:rPr>
              <a:t>Liever één keer te veel gemeld dan te weinig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nl-BE" altLang="nl-BE" sz="1800" kern="100" dirty="0">
                <a:latin typeface="Aptos" panose="020B0004020202020204" pitchFamily="34" charset="0"/>
                <a:cs typeface="Arial" panose="020B0604020202020204" pitchFamily="34" charset="0"/>
              </a:rPr>
              <a:t>Waarom?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altLang="nl-BE" sz="1500" kern="100" dirty="0">
                <a:latin typeface="Aptos" panose="020B0004020202020204" pitchFamily="34" charset="0"/>
                <a:cs typeface="Arial" panose="020B0604020202020204" pitchFamily="34" charset="0"/>
              </a:rPr>
              <a:t>Snelle actie voorkomt vaak grotere schade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0DF6F-8904-154C-58CC-09FEAEA7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472" y="1360783"/>
            <a:ext cx="5795354" cy="4355038"/>
          </a:xfrm>
          <a:prstGeom prst="rect">
            <a:avLst/>
          </a:prstGeom>
        </p:spPr>
      </p:pic>
      <p:pic>
        <p:nvPicPr>
          <p:cNvPr id="9" name="Picture 8" descr="A cartoon character holding a device&#10;&#10;AI-generated content may be incorrect.">
            <a:extLst>
              <a:ext uri="{FF2B5EF4-FFF2-40B4-BE49-F238E27FC236}">
                <a16:creationId xmlns:a16="http://schemas.microsoft.com/office/drawing/2014/main" id="{471DFE1F-94A1-0157-5899-468615D488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41" y="5537292"/>
            <a:ext cx="624279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3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2F83E-4B0A-F138-B72B-0276EDB5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2528-DEC0-80FF-51C0-C6FCF392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19" y="601657"/>
            <a:ext cx="5110099" cy="418219"/>
          </a:xfrm>
        </p:spPr>
        <p:txBody>
          <a:bodyPr>
            <a:normAutofit fontScale="90000"/>
          </a:bodyPr>
          <a:lstStyle/>
          <a:p>
            <a:r>
              <a:rPr lang="nl-BE" sz="1800" dirty="0">
                <a:latin typeface="Aptos" panose="020B0004020202020204" pitchFamily="34" charset="0"/>
                <a:cs typeface="Arial" panose="020B0604020202020204" pitchFamily="34" charset="0"/>
              </a:rPr>
              <a:t>Sterke Wachtwoorden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E8EAB6F8-9114-8DF1-4080-9AD2D1AE5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140" y="1306253"/>
            <a:ext cx="5705856" cy="4765909"/>
          </a:xfrm>
        </p:spPr>
        <p:txBody>
          <a:bodyPr>
            <a:noAutofit/>
          </a:bodyPr>
          <a:lstStyle/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Waarom belangrijk?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nl-B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Wachtwoorden zijn de sleutel tot al je accounts</a:t>
            </a:r>
          </a:p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Wat is een sterk wachtwoord?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nl-B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Minstens 12 tekens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nl-BE" kern="100" dirty="0">
                <a:latin typeface="Aptos" panose="020B0004020202020204" pitchFamily="34" charset="0"/>
                <a:cs typeface="Arial" panose="020B0604020202020204" pitchFamily="34" charset="0"/>
              </a:rPr>
              <a:t>Gebruik hoofdletters, cijfers, symbolen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nl-BE" kern="100" dirty="0">
                <a:latin typeface="Aptos" panose="020B0004020202020204" pitchFamily="34" charset="0"/>
                <a:cs typeface="Arial" panose="020B0604020202020204" pitchFamily="34" charset="0"/>
              </a:rPr>
              <a:t>Geen namen of geboortedata</a:t>
            </a:r>
          </a:p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Tips: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nl-BE" kern="100" dirty="0">
                <a:latin typeface="Aptos" panose="020B0004020202020204" pitchFamily="34" charset="0"/>
                <a:cs typeface="Arial" panose="020B0604020202020204" pitchFamily="34" charset="0"/>
              </a:rPr>
              <a:t>Gebruik een wachtwoordmanager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nl-BE" kern="100" dirty="0">
                <a:latin typeface="Aptos" panose="020B0004020202020204" pitchFamily="34" charset="0"/>
                <a:cs typeface="Arial" panose="020B0604020202020204" pitchFamily="34" charset="0"/>
              </a:rPr>
              <a:t>Gebruik voor elk account een ander wachtwoord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nl-BE" kern="100" dirty="0">
                <a:latin typeface="Aptos" panose="020B0004020202020204" pitchFamily="34" charset="0"/>
                <a:cs typeface="Arial" panose="020B0604020202020204" pitchFamily="34" charset="0"/>
              </a:rPr>
              <a:t>Activeer waar mogelijk </a:t>
            </a:r>
            <a:r>
              <a:rPr lang="nl-BE" b="1" kern="100" dirty="0" err="1">
                <a:latin typeface="Aptos" panose="020B0004020202020204" pitchFamily="34" charset="0"/>
                <a:cs typeface="Arial" panose="020B0604020202020204" pitchFamily="34" charset="0"/>
              </a:rPr>
              <a:t>multi</a:t>
            </a:r>
            <a:r>
              <a:rPr lang="nl-BE" b="1" kern="100" dirty="0">
                <a:latin typeface="Aptos" panose="020B0004020202020204" pitchFamily="34" charset="0"/>
                <a:cs typeface="Arial" panose="020B0604020202020204" pitchFamily="34" charset="0"/>
              </a:rPr>
              <a:t>-factor authenticatie (MFA)</a:t>
            </a:r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FB12274-4C99-D969-2DDC-916CB21D3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88" y="5922272"/>
            <a:ext cx="935728" cy="93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B7BF4B-29F9-3681-B529-FF151D3B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54" y="2419209"/>
            <a:ext cx="522042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68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EFADB-07B4-BBE7-2260-FE7D49D1B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8137-2C9C-8B31-5273-ECD8E6CB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21" y="1153345"/>
            <a:ext cx="5110099" cy="418219"/>
          </a:xfrm>
        </p:spPr>
        <p:txBody>
          <a:bodyPr>
            <a:normAutofit fontScale="90000"/>
          </a:bodyPr>
          <a:lstStyle/>
          <a:p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Conclusie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39132764-9F3F-E612-A420-3E26149E5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5068" y="2375613"/>
            <a:ext cx="5077146" cy="2662731"/>
          </a:xfrm>
        </p:spPr>
        <p:txBody>
          <a:bodyPr vert="horz" lIns="91440" tIns="45720" rIns="91440" bIns="45720" rtlCol="0" anchor="t" anchorCtr="1">
            <a:noAutofit/>
          </a:bodyPr>
          <a:lstStyle/>
          <a:p>
            <a:pPr marL="285750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latin typeface="Aptos" panose="020B0004020202020204" pitchFamily="34" charset="0"/>
                <a:cs typeface="Arial" panose="020B0604020202020204" pitchFamily="34" charset="0"/>
              </a:rPr>
              <a:t>Belangrijkste tips:</a:t>
            </a:r>
          </a:p>
          <a:p>
            <a:pPr marL="742950" lvl="1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500" kern="100" dirty="0">
                <a:latin typeface="Aptos" panose="020B0004020202020204" pitchFamily="34" charset="0"/>
                <a:cs typeface="Arial" panose="020B0604020202020204" pitchFamily="34" charset="0"/>
              </a:rPr>
              <a:t>Wees alert op verdachte berichten</a:t>
            </a:r>
          </a:p>
          <a:p>
            <a:pPr marL="742950" lvl="1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500" kern="100" dirty="0">
                <a:latin typeface="Aptos" panose="020B0004020202020204" pitchFamily="34" charset="0"/>
                <a:cs typeface="Arial" panose="020B0604020202020204" pitchFamily="34" charset="0"/>
              </a:rPr>
              <a:t>Controleer altijd de bron</a:t>
            </a:r>
          </a:p>
          <a:p>
            <a:pPr marL="742950" lvl="1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500" kern="100" dirty="0">
                <a:latin typeface="Aptos" panose="020B0004020202020204" pitchFamily="34" charset="0"/>
                <a:cs typeface="Arial" panose="020B0604020202020204" pitchFamily="34" charset="0"/>
              </a:rPr>
              <a:t>Klik niet zomaar op links of QR-codes</a:t>
            </a:r>
          </a:p>
          <a:p>
            <a:pPr marL="742950" lvl="1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500" kern="100" dirty="0">
                <a:latin typeface="Aptos" panose="020B0004020202020204" pitchFamily="34" charset="0"/>
                <a:cs typeface="Arial" panose="020B0604020202020204" pitchFamily="34" charset="0"/>
              </a:rPr>
              <a:t>Gebruik sterke en unieke wachtwoorden</a:t>
            </a:r>
          </a:p>
          <a:p>
            <a:pPr marL="742950" lvl="1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500" kern="100" dirty="0">
                <a:latin typeface="Aptos" panose="020B0004020202020204" pitchFamily="34" charset="0"/>
                <a:cs typeface="Arial" panose="020B0604020202020204" pitchFamily="34" charset="0"/>
              </a:rPr>
              <a:t>Activeer waar mogelijk </a:t>
            </a:r>
            <a:r>
              <a:rPr lang="nl-BE" sz="1500" kern="100" dirty="0" err="1">
                <a:latin typeface="Aptos" panose="020B0004020202020204" pitchFamily="34" charset="0"/>
                <a:cs typeface="Arial" panose="020B0604020202020204" pitchFamily="34" charset="0"/>
              </a:rPr>
              <a:t>multi</a:t>
            </a:r>
            <a:r>
              <a:rPr lang="nl-BE" sz="1500" kern="100" dirty="0">
                <a:latin typeface="Aptos" panose="020B0004020202020204" pitchFamily="34" charset="0"/>
                <a:cs typeface="Arial" panose="020B0604020202020204" pitchFamily="34" charset="0"/>
              </a:rPr>
              <a:t>-factor authenticatie</a:t>
            </a:r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54C4BCF-2680-AB9E-3FDE-C926CAB1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058">
            <a:off x="6341673" y="2577859"/>
            <a:ext cx="4883325" cy="48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6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04514E-2AAD-8B38-AB59-442AD3462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50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35051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F42E7-881C-7F7C-54EC-C753E061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098167"/>
            <a:ext cx="5534024" cy="595122"/>
          </a:xfrm>
        </p:spPr>
        <p:txBody>
          <a:bodyPr>
            <a:normAutofit fontScale="90000"/>
          </a:bodyPr>
          <a:lstStyle/>
          <a:p>
            <a:pPr algn="l"/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Bescherm jezelf en je organisatie</a:t>
            </a:r>
            <a:endParaRPr lang="nl-NL" sz="24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DE12F1C-E8C4-7180-9BB4-80DACDEC0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1" y="3549917"/>
            <a:ext cx="5534023" cy="857491"/>
          </a:xfrm>
        </p:spPr>
        <p:txBody>
          <a:bodyPr>
            <a:normAutofit/>
          </a:bodyPr>
          <a:lstStyle/>
          <a:p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Overzicht van cyberdreigingen</a:t>
            </a:r>
          </a:p>
          <a:p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 hoe je jezelf kunt beschermen</a:t>
            </a:r>
            <a:endParaRPr lang="nl-NL" sz="2200" dirty="0"/>
          </a:p>
        </p:txBody>
      </p:sp>
      <p:pic>
        <p:nvPicPr>
          <p:cNvPr id="12" name="Picture 11" descr="A black and white circular logo&#10;&#10;AI-generated content may be incorrect.">
            <a:extLst>
              <a:ext uri="{FF2B5EF4-FFF2-40B4-BE49-F238E27FC236}">
                <a16:creationId xmlns:a16="http://schemas.microsoft.com/office/drawing/2014/main" id="{206BD4EC-6DAE-E387-90DB-3FF0551EA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32" y="5591788"/>
            <a:ext cx="1116361" cy="1118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452F6-613C-B971-BDCC-153AC1EE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44" y="2395728"/>
            <a:ext cx="5591955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6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F42E7-881C-7F7C-54EC-C753E061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7129"/>
            <a:ext cx="4486656" cy="552829"/>
          </a:xfrm>
        </p:spPr>
        <p:txBody>
          <a:bodyPr>
            <a:normAutofit fontScale="90000"/>
          </a:bodyPr>
          <a:lstStyle/>
          <a:p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Soorten Cyberaanvallen</a:t>
            </a:r>
            <a:endParaRPr lang="nl-NL" sz="24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DE12F1C-E8C4-7180-9BB4-80DACDEC0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760" y="1664209"/>
            <a:ext cx="4486656" cy="4343399"/>
          </a:xfrm>
        </p:spPr>
        <p:txBody>
          <a:bodyPr>
            <a:noAutofit/>
          </a:bodyPr>
          <a:lstStyle/>
          <a:p>
            <a:pPr marL="285750" marR="0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</a:t>
            </a: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&amp; Spam</a:t>
            </a:r>
          </a:p>
          <a:p>
            <a:pPr marL="285750" marR="0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Hoe </a:t>
            </a:r>
            <a:r>
              <a:rPr lang="nl-B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</a:t>
            </a: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/spam herkennen?</a:t>
            </a:r>
          </a:p>
          <a:p>
            <a:pPr marL="285750" marR="0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Andere vormen van </a:t>
            </a:r>
            <a:r>
              <a:rPr lang="nl-B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</a:t>
            </a:r>
            <a:endParaRPr lang="nl-BE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Valse QR Codes</a:t>
            </a:r>
          </a:p>
          <a:p>
            <a:pPr marL="285750" marR="0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Bankfraude</a:t>
            </a:r>
          </a:p>
          <a:p>
            <a:pPr marL="285750" marR="0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</a:t>
            </a: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via Chatbots</a:t>
            </a:r>
          </a:p>
          <a:p>
            <a:pPr marL="285750" marR="0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 Lekken</a:t>
            </a:r>
          </a:p>
          <a:p>
            <a:pPr marL="285750" marR="0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Het Fysieke Luik van Beveiliging</a:t>
            </a:r>
          </a:p>
          <a:p>
            <a:pPr marL="285750" marR="0" indent="-285750" algn="justLow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Sterke Wachtwoord</a:t>
            </a:r>
          </a:p>
        </p:txBody>
      </p:sp>
      <p:pic>
        <p:nvPicPr>
          <p:cNvPr id="8" name="Picture 7" descr="A computer with a skull on it&#10;&#10;AI-generated content may be incorrect.">
            <a:extLst>
              <a:ext uri="{FF2B5EF4-FFF2-40B4-BE49-F238E27FC236}">
                <a16:creationId xmlns:a16="http://schemas.microsoft.com/office/drawing/2014/main" id="{A1203683-6226-9A17-9E6D-1422D241E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65" y="5666908"/>
            <a:ext cx="1084287" cy="1087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DE8CCA-157B-288C-DBB4-2F7BAEED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117" y="1263592"/>
            <a:ext cx="4673543" cy="433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79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93C18-9533-CECC-4FED-C6CAD72A7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DF629-BFEE-BEDA-5ED4-E392A5D9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82" y="1109472"/>
            <a:ext cx="4486656" cy="552829"/>
          </a:xfrm>
        </p:spPr>
        <p:txBody>
          <a:bodyPr>
            <a:normAutofit fontScale="90000"/>
          </a:bodyPr>
          <a:lstStyle/>
          <a:p>
            <a:r>
              <a:rPr lang="nl-BE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</a:t>
            </a:r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&amp; Spam</a:t>
            </a:r>
            <a:endParaRPr lang="nl-NL" sz="24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EEADA43-1CCA-D89F-608D-6DBDD760A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773" y="2247900"/>
            <a:ext cx="5781675" cy="3390900"/>
          </a:xfrm>
        </p:spPr>
        <p:txBody>
          <a:bodyPr>
            <a:noAutofit/>
          </a:bodyPr>
          <a:lstStyle/>
          <a:p>
            <a:pPr marL="285750" marR="0" indent="-285750" algn="l">
              <a:lnSpc>
                <a:spcPts val="2160"/>
              </a:lnSpc>
              <a:spcBef>
                <a:spcPts val="1200"/>
              </a:spcBef>
              <a:spcAft>
                <a:spcPts val="8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Verschil: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spcAft>
                <a:spcPts val="8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nl-BE" sz="16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</a:t>
            </a:r>
            <a:r>
              <a:rPr lang="nl-B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Gericht op persoonlijke gegevens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spcAft>
                <a:spcPts val="8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nl-B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Spam: </a:t>
            </a: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Ongevraagde e-mails zonder directe aanvallers</a:t>
            </a:r>
          </a:p>
          <a:p>
            <a:pPr marL="285750" marR="0" indent="-285750" algn="l">
              <a:lnSpc>
                <a:spcPts val="2160"/>
              </a:lnSpc>
              <a:spcBef>
                <a:spcPts val="1200"/>
              </a:spcBef>
              <a:spcAft>
                <a:spcPts val="8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Voorbeelden van </a:t>
            </a:r>
            <a:r>
              <a:rPr lang="nl-B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</a:t>
            </a: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spcAft>
                <a:spcPts val="8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Bankgegevens, inloggegevens, valse betaalpagina's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spcAft>
                <a:spcPts val="800"/>
              </a:spcAft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Postdiensten, overheidssites</a:t>
            </a:r>
          </a:p>
        </p:txBody>
      </p:sp>
      <p:pic>
        <p:nvPicPr>
          <p:cNvPr id="8" name="Picture 7" descr="A black and white image of a web page with a fishing hook&#10;&#10;AI-generated content may be incorrect.">
            <a:extLst>
              <a:ext uri="{FF2B5EF4-FFF2-40B4-BE49-F238E27FC236}">
                <a16:creationId xmlns:a16="http://schemas.microsoft.com/office/drawing/2014/main" id="{4D3ADBEA-9FE2-EFC5-5CA0-D13ADB063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328" y="5672328"/>
            <a:ext cx="1185672" cy="1185672"/>
          </a:xfrm>
          <a:prstGeom prst="rect">
            <a:avLst/>
          </a:prstGeom>
        </p:spPr>
      </p:pic>
      <p:pic>
        <p:nvPicPr>
          <p:cNvPr id="2050" name="Picture 2" descr="Phishing Vs Spam PPT Slide 3">
            <a:extLst>
              <a:ext uri="{FF2B5EF4-FFF2-40B4-BE49-F238E27FC236}">
                <a16:creationId xmlns:a16="http://schemas.microsoft.com/office/drawing/2014/main" id="{67CD8DE9-B9AA-A358-0C23-0F9150E1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76" y="1385886"/>
            <a:ext cx="5001768" cy="375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2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57C83-8500-414C-2C52-C04691A02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6051F-D975-C70D-2AE3-E3F8921C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1508759"/>
            <a:ext cx="4486656" cy="552829"/>
          </a:xfrm>
        </p:spPr>
        <p:txBody>
          <a:bodyPr>
            <a:normAutofit fontScale="90000"/>
          </a:bodyPr>
          <a:lstStyle/>
          <a:p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Hoe </a:t>
            </a:r>
            <a:r>
              <a:rPr lang="nl-BE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</a:t>
            </a:r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/spam herkennen?</a:t>
            </a:r>
            <a:endParaRPr lang="nl-NL" sz="24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BC1876F-6634-3DC0-F894-F67E55059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6611" y="2852928"/>
            <a:ext cx="5353050" cy="1228725"/>
          </a:xfrm>
        </p:spPr>
        <p:txBody>
          <a:bodyPr>
            <a:noAutofit/>
          </a:bodyPr>
          <a:lstStyle/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Kenmerken: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Spellingfouten, onpersoonlijke aanhef, verdachte links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Voorbeelden: Bank, overheid, zorgsites</a:t>
            </a:r>
            <a:endParaRPr lang="nl-NL" sz="1300" dirty="0"/>
          </a:p>
        </p:txBody>
      </p:sp>
      <p:pic>
        <p:nvPicPr>
          <p:cNvPr id="8" name="Picture 7" descr="A black and white image of a letter with a skull on it&#10;&#10;AI-generated content may be incorrect.">
            <a:extLst>
              <a:ext uri="{FF2B5EF4-FFF2-40B4-BE49-F238E27FC236}">
                <a16:creationId xmlns:a16="http://schemas.microsoft.com/office/drawing/2014/main" id="{97E9E072-F9D6-77D2-0F8E-6FE85FC259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94" y="5243519"/>
            <a:ext cx="1666806" cy="1512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6E5E0-2C7B-767B-CFD3-35670EC2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467" y="270312"/>
            <a:ext cx="4206501" cy="2688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64C08-2461-59AB-BE12-9445220D7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157" y="2672007"/>
            <a:ext cx="2719404" cy="2775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400B14-03FE-9647-A845-F2538F111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198" y="4306832"/>
            <a:ext cx="3601833" cy="22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9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B8A9-1DFD-1453-ECF9-2F8390DC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1228845"/>
            <a:ext cx="4486656" cy="444508"/>
          </a:xfrm>
        </p:spPr>
        <p:txBody>
          <a:bodyPr>
            <a:normAutofit fontScale="90000"/>
          </a:bodyPr>
          <a:lstStyle/>
          <a:p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Andere vormen van </a:t>
            </a:r>
            <a:r>
              <a:rPr lang="nl-BE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DF27D2E-E869-BCBF-F9AF-8372C5259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423" y="2315029"/>
            <a:ext cx="5353050" cy="3314126"/>
          </a:xfrm>
        </p:spPr>
        <p:txBody>
          <a:bodyPr>
            <a:noAutofit/>
          </a:bodyPr>
          <a:lstStyle/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Telefonisch: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Scams</a:t>
            </a: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via callcenters (bijvoorbeeld "Microsoft")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Tips: </a:t>
            </a: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Nooit persoonlijke gegevens delen</a:t>
            </a:r>
          </a:p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Web: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Valse foutmeldingen en supportnummers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Tips: </a:t>
            </a: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Surf zelf naar officiële websites</a:t>
            </a:r>
          </a:p>
        </p:txBody>
      </p:sp>
      <p:pic>
        <p:nvPicPr>
          <p:cNvPr id="9" name="Picture 8" descr="A fishing hook with a card and a person on it&#10;&#10;AI-generated content may be incorrect.">
            <a:extLst>
              <a:ext uri="{FF2B5EF4-FFF2-40B4-BE49-F238E27FC236}">
                <a16:creationId xmlns:a16="http://schemas.microsoft.com/office/drawing/2014/main" id="{E0A3A1A8-EECF-C7F0-EB99-679DFCE844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32" y="4859015"/>
            <a:ext cx="1694688" cy="1778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A9B83-AD12-F4EF-8D26-FA44246C1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59" y="203774"/>
            <a:ext cx="3527610" cy="2523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6E8F91-285E-108E-A38E-B3C5F5A51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382" y="1673353"/>
            <a:ext cx="2858088" cy="288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70526D-13BF-43C8-2D7A-3201A1199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981" y="4213364"/>
            <a:ext cx="4334445" cy="24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7A664-CFB0-7233-1873-61C19270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47" y="1401437"/>
            <a:ext cx="4486656" cy="418219"/>
          </a:xfrm>
        </p:spPr>
        <p:txBody>
          <a:bodyPr>
            <a:normAutofit fontScale="90000"/>
          </a:bodyPr>
          <a:lstStyle/>
          <a:p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Valse QR Codes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ED7E755A-9F24-80F1-7766-56F755AD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743" y="2568837"/>
            <a:ext cx="5312664" cy="2887726"/>
          </a:xfrm>
        </p:spPr>
        <p:txBody>
          <a:bodyPr>
            <a:noAutofit/>
          </a:bodyPr>
          <a:lstStyle/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Wat is het?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Frauduleuze QR-codes leiden naar malware of </a:t>
            </a:r>
            <a:r>
              <a:rPr lang="nl-BE" sz="17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phishingpagina's</a:t>
            </a:r>
            <a:endParaRPr lang="nl-BE" sz="17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Hoe te herkennen?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Onverwachte bronnen, geen context, geplakte codes</a:t>
            </a:r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EB3987B-8CE3-9C1F-1347-0820565359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41" y="5544764"/>
            <a:ext cx="1321959" cy="1321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4E6A23-98B8-964E-014C-7A48AE35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57" y="324195"/>
            <a:ext cx="5555032" cy="2700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3D882-BDC1-CD21-952F-0AD69F1FD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03" y="3246002"/>
            <a:ext cx="5159740" cy="303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7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003C8-2B2B-A52C-79E3-0A3766679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3D7B-6EE6-991F-1E1C-7F91EAB0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47" y="983218"/>
            <a:ext cx="4486656" cy="418219"/>
          </a:xfrm>
        </p:spPr>
        <p:txBody>
          <a:bodyPr>
            <a:normAutofit fontScale="90000"/>
          </a:bodyPr>
          <a:lstStyle/>
          <a:p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Bankfraude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2215A7F0-0DC8-D440-D028-FABEEF7A2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743" y="1985137"/>
            <a:ext cx="5312664" cy="3501264"/>
          </a:xfrm>
        </p:spPr>
        <p:txBody>
          <a:bodyPr>
            <a:noAutofit/>
          </a:bodyPr>
          <a:lstStyle/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Wat is het?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Fraude via bankrekeningen of valse meldingen</a:t>
            </a:r>
          </a:p>
          <a:p>
            <a:pPr marL="1200150" lvl="2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Kenmerken:</a:t>
            </a:r>
          </a:p>
          <a:p>
            <a:pPr marL="1657350" lvl="3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Spoed, onverwachte meldingen, valse betaalverzoeken</a:t>
            </a:r>
          </a:p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Hoe te voorkomen: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Controleer afzender, klik niet op verdachte links</a:t>
            </a:r>
          </a:p>
        </p:txBody>
      </p:sp>
      <p:pic>
        <p:nvPicPr>
          <p:cNvPr id="5" name="Picture 4" descr="A black and white screen shot of a card&#10;&#10;AI-generated content may be incorrect.">
            <a:extLst>
              <a:ext uri="{FF2B5EF4-FFF2-40B4-BE49-F238E27FC236}">
                <a16:creationId xmlns:a16="http://schemas.microsoft.com/office/drawing/2014/main" id="{2A201756-30A2-2BB5-C5D7-DF1A90B2B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882" y="5668582"/>
            <a:ext cx="1407042" cy="1079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4DA44F-563F-FFF4-D84E-8F5BAF7B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6" y="223375"/>
            <a:ext cx="4593365" cy="2538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A1D7D-49BE-8740-BEA9-ACF206DE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22" y="3429000"/>
            <a:ext cx="2736000" cy="2538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B4DFA-2E25-428B-EC82-35A03FE2A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201" y="3007644"/>
            <a:ext cx="2867368" cy="320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6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48D26-FBDA-47D1-DBF3-11A599712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0A6C-073B-DB39-287B-08F4F411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47" y="989957"/>
            <a:ext cx="4486656" cy="418219"/>
          </a:xfrm>
        </p:spPr>
        <p:txBody>
          <a:bodyPr>
            <a:normAutofit fontScale="90000"/>
          </a:bodyPr>
          <a:lstStyle/>
          <a:p>
            <a:r>
              <a:rPr lang="nl-BE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</a:t>
            </a:r>
            <a:r>
              <a:rPr lang="nl-B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via Chatbots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61B9904-34D0-A212-97C4-9C2192501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6344" y="1901324"/>
            <a:ext cx="5285232" cy="3886827"/>
          </a:xfrm>
        </p:spPr>
        <p:txBody>
          <a:bodyPr>
            <a:noAutofit/>
          </a:bodyPr>
          <a:lstStyle/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Wat is het?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Geautomatiseerde chatsystemen die persoonlijke informatie stelen</a:t>
            </a:r>
          </a:p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Voorbeelden: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Neppe klantenservice, </a:t>
            </a:r>
            <a:r>
              <a:rPr lang="nl-BE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social</a:t>
            </a:r>
            <a:r>
              <a:rPr lang="nl-BE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media </a:t>
            </a:r>
            <a:r>
              <a:rPr lang="nl-BE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phishing</a:t>
            </a:r>
            <a:endParaRPr lang="nl-BE" sz="1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Tips:</a:t>
            </a:r>
          </a:p>
          <a:p>
            <a:pPr marL="742950" lvl="1" indent="-285750">
              <a:spcBef>
                <a:spcPts val="12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nl-BE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betrouwbaarheid</a:t>
            </a:r>
          </a:p>
        </p:txBody>
      </p:sp>
      <p:pic>
        <p:nvPicPr>
          <p:cNvPr id="5" name="Picture 4" descr="A black figure with a red stripe&#10;&#10;AI-generated content may be incorrect.">
            <a:extLst>
              <a:ext uri="{FF2B5EF4-FFF2-40B4-BE49-F238E27FC236}">
                <a16:creationId xmlns:a16="http://schemas.microsoft.com/office/drawing/2014/main" id="{D1E27061-4CC9-B989-5676-31CD97323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44" y="5571744"/>
            <a:ext cx="1286256" cy="1286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12594F-F7E6-8F46-EEFC-F24F09B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274" y="447756"/>
            <a:ext cx="4308003" cy="216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0FE768-ED99-83D7-839B-B4CA98687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423" y="2249850"/>
            <a:ext cx="2130128" cy="353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5D701D-8F4D-D45B-1E69-D09E3ADB8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274" y="4412343"/>
            <a:ext cx="3392673" cy="19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09577"/>
      </p:ext>
    </p:extLst>
  </p:cSld>
  <p:clrMapOvr>
    <a:masterClrMapping/>
  </p:clrMapOvr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PT" id="{FC298EE2-D536-47AD-B0DC-7F44EEE605F6}" vid="{54F22A5A-A52A-4BC8-88B2-FB07E736C24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9E260A6FE11B498E2CBBA83DC1DF4C" ma:contentTypeVersion="11" ma:contentTypeDescription="Create a new document." ma:contentTypeScope="" ma:versionID="e8889d3f8cee3b9d626fdb4091c0b1f1">
  <xsd:schema xmlns:xsd="http://www.w3.org/2001/XMLSchema" xmlns:xs="http://www.w3.org/2001/XMLSchema" xmlns:p="http://schemas.microsoft.com/office/2006/metadata/properties" xmlns:ns2="9ce5977c-c4fd-4f62-9c8b-a8c4f0189b97" xmlns:ns3="4ec11db9-3074-4ddb-82e8-698b7eaa0a62" targetNamespace="http://schemas.microsoft.com/office/2006/metadata/properties" ma:root="true" ma:fieldsID="c95953f0b4560d3b90913e4de9c882b2" ns2:_="" ns3:_="">
    <xsd:import namespace="9ce5977c-c4fd-4f62-9c8b-a8c4f0189b97"/>
    <xsd:import namespace="4ec11db9-3074-4ddb-82e8-698b7eaa0a6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e5977c-c4fd-4f62-9c8b-a8c4f0189b9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b2e8032-89e9-4ed9-87f9-3d94038184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c11db9-3074-4ddb-82e8-698b7eaa0a6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180237e3-e300-42e2-8459-a9c4b8a3c67b}" ma:internalName="TaxCatchAll" ma:showField="CatchAllData" ma:web="4ec11db9-3074-4ddb-82e8-698b7eaa0a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ce5977c-c4fd-4f62-9c8b-a8c4f0189b97">
      <Terms xmlns="http://schemas.microsoft.com/office/infopath/2007/PartnerControls"/>
    </lcf76f155ced4ddcb4097134ff3c332f>
    <TaxCatchAll xmlns="4ec11db9-3074-4ddb-82e8-698b7eaa0a6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BC1205-9FE3-47DB-8793-7E2BFE8677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e5977c-c4fd-4f62-9c8b-a8c4f0189b97"/>
    <ds:schemaRef ds:uri="4ec11db9-3074-4ddb-82e8-698b7eaa0a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E971B2-A726-4910-B1AF-DE426817E9B0}">
  <ds:schemaRefs>
    <ds:schemaRef ds:uri="44d04a57-fa0e-4fc9-8809-00cbd76a9ea0"/>
    <ds:schemaRef ds:uri="7562c0a4-e5ae-4b39-b7a4-89340f76ff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  <ds:schemaRef ds:uri="601c4baf-94ce-4a5b-a85a-e994e8d03f94"/>
    <ds:schemaRef ds:uri="d6691c4b-14c4-4510-87ed-5706b9907497"/>
    <ds:schemaRef ds:uri="9ce5977c-c4fd-4f62-9c8b-a8c4f0189b97"/>
    <ds:schemaRef ds:uri="4ec11db9-3074-4ddb-82e8-698b7eaa0a62"/>
  </ds:schemaRefs>
</ds:datastoreItem>
</file>

<file path=customXml/itemProps3.xml><?xml version="1.0" encoding="utf-8"?>
<ds:datastoreItem xmlns:ds="http://schemas.openxmlformats.org/officeDocument/2006/customXml" ds:itemID="{58285C63-8F64-49CC-B422-CC9C131C35F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15216a1-bb1f-47bc-807b-c40ab789bd6f}" enabled="0" method="" siteId="{e15216a1-bb1f-47bc-807b-c40ab789bd6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PPT</Template>
  <TotalTime>0</TotalTime>
  <Words>513</Words>
  <Application>Microsoft Office PowerPoint</Application>
  <PresentationFormat>Widescreen</PresentationFormat>
  <Paragraphs>110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Aptos</vt:lpstr>
      <vt:lpstr>Arial</vt:lpstr>
      <vt:lpstr>Gill Sans MT</vt:lpstr>
      <vt:lpstr>Verdana</vt:lpstr>
      <vt:lpstr>Wingdings</vt:lpstr>
      <vt:lpstr>Pakket</vt:lpstr>
      <vt:lpstr>PowerPoint Presentation</vt:lpstr>
      <vt:lpstr>Bescherm jezelf en je organisatie</vt:lpstr>
      <vt:lpstr>Soorten Cyberaanvallen</vt:lpstr>
      <vt:lpstr>Phishing &amp; Spam</vt:lpstr>
      <vt:lpstr>Hoe phishing/spam herkennen?</vt:lpstr>
      <vt:lpstr>Andere vormen van phishing</vt:lpstr>
      <vt:lpstr>Valse QR Codes</vt:lpstr>
      <vt:lpstr>Bankfraude</vt:lpstr>
      <vt:lpstr>Phishing via Chatbots</vt:lpstr>
      <vt:lpstr>Data Lekken</vt:lpstr>
      <vt:lpstr>Het Fysieke Luik van Beveiliging</vt:lpstr>
      <vt:lpstr>Gevaarlijke USB-sticks &amp; Gevonden Apparaten</vt:lpstr>
      <vt:lpstr>Twijfel? Meld het meteen</vt:lpstr>
      <vt:lpstr>Sterke Wachtwoorden</vt:lpstr>
      <vt:lpstr>Conclusie</vt:lpstr>
      <vt:lpstr>THE END</vt:lpstr>
      <vt:lpstr>Aangepaste voorstelling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Saman Kavakto</dc:creator>
  <cp:lastModifiedBy>Saman Kavakto</cp:lastModifiedBy>
  <cp:revision>41</cp:revision>
  <dcterms:created xsi:type="dcterms:W3CDTF">2025-04-11T12:18:00Z</dcterms:created>
  <dcterms:modified xsi:type="dcterms:W3CDTF">2025-04-15T07:26:07Z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0x010100179E260A6FE11B498E2CBBA83DC1DF4C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bool>false</vt:bool>
  </property>
</Properties>
</file>